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94" r:id="rId3"/>
    <p:sldId id="312" r:id="rId4"/>
    <p:sldId id="295" r:id="rId5"/>
    <p:sldId id="286" r:id="rId6"/>
    <p:sldId id="287" r:id="rId7"/>
    <p:sldId id="311" r:id="rId8"/>
    <p:sldId id="284" r:id="rId9"/>
    <p:sldId id="303" r:id="rId10"/>
    <p:sldId id="319" r:id="rId11"/>
    <p:sldId id="304" r:id="rId12"/>
    <p:sldId id="258" r:id="rId13"/>
    <p:sldId id="314" r:id="rId14"/>
    <p:sldId id="301" r:id="rId15"/>
    <p:sldId id="299" r:id="rId16"/>
    <p:sldId id="315" r:id="rId17"/>
    <p:sldId id="262" r:id="rId18"/>
    <p:sldId id="296" r:id="rId19"/>
    <p:sldId id="264" r:id="rId20"/>
    <p:sldId id="266" r:id="rId21"/>
    <p:sldId id="290" r:id="rId22"/>
    <p:sldId id="297" r:id="rId23"/>
    <p:sldId id="267" r:id="rId24"/>
    <p:sldId id="268" r:id="rId25"/>
    <p:sldId id="316" r:id="rId26"/>
    <p:sldId id="298" r:id="rId27"/>
    <p:sldId id="305" r:id="rId28"/>
    <p:sldId id="306" r:id="rId29"/>
    <p:sldId id="307" r:id="rId30"/>
    <p:sldId id="308" r:id="rId31"/>
    <p:sldId id="302" r:id="rId32"/>
    <p:sldId id="310" r:id="rId33"/>
    <p:sldId id="269" r:id="rId34"/>
    <p:sldId id="309" r:id="rId35"/>
    <p:sldId id="317" r:id="rId36"/>
    <p:sldId id="318" r:id="rId37"/>
    <p:sldId id="279" r:id="rId38"/>
  </p:sldIdLst>
  <p:sldSz cx="12192000" cy="6858000"/>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434552"/>
    <a:srgbClr val="464649"/>
    <a:srgbClr val="F6C57E"/>
    <a:srgbClr val="FFC702"/>
    <a:srgbClr val="006432"/>
    <a:srgbClr val="FE8B0C"/>
    <a:srgbClr val="FFFFFF"/>
    <a:srgbClr val="00984B"/>
    <a:srgbClr val="FFF4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450" y="288"/>
      </p:cViewPr>
      <p:guideLst>
        <p:guide orient="horz" pos="2160"/>
        <p:guide pos="3840"/>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FBAA82-0D8F-4CDF-9488-14410C8227E5}" type="doc">
      <dgm:prSet loTypeId="urn:microsoft.com/office/officeart/2005/8/layout/pyramid1" loCatId="pyramid" qsTypeId="urn:microsoft.com/office/officeart/2005/8/quickstyle/simple1" qsCatId="simple" csTypeId="urn:microsoft.com/office/officeart/2005/8/colors/accent1_2" csCatId="accent1" phldr="1"/>
      <dgm:spPr/>
    </dgm:pt>
    <dgm:pt modelId="{31AA2F02-7FBB-4952-94DF-44D47F46431F}">
      <dgm:prSet phldrT="[Text]" custT="1"/>
      <dgm:spPr>
        <a:solidFill>
          <a:srgbClr val="2E406D"/>
        </a:solidFill>
      </dgm:spPr>
      <dgm:t>
        <a:bodyPr/>
        <a:lstStyle/>
        <a:p>
          <a:r>
            <a:rPr lang="ur-PK" sz="4800" dirty="0">
              <a:solidFill>
                <a:schemeClr val="bg1"/>
              </a:solidFill>
              <a:latin typeface="Jameel Noori Nastaleeq" panose="02000503000000000004" pitchFamily="2" charset="-78"/>
              <a:cs typeface="Jameel Noori Nastaleeq" panose="02000503000000000004" pitchFamily="2" charset="-78"/>
            </a:rPr>
            <a:t>                                                                      مقصد</a:t>
          </a:r>
          <a:endParaRPr lang="en-IN" sz="5400" dirty="0">
            <a:solidFill>
              <a:schemeClr val="bg1"/>
            </a:solidFill>
            <a:latin typeface="Jameel Noori Nastaleeq" panose="02000503000000000004" pitchFamily="2" charset="-78"/>
            <a:cs typeface="Jameel Noori Nastaleeq" panose="02000503000000000004" pitchFamily="2" charset="-78"/>
          </a:endParaRPr>
        </a:p>
      </dgm:t>
    </dgm:pt>
    <dgm:pt modelId="{97DB609C-9EBF-4F43-940A-1071390AB28A}" type="parTrans" cxnId="{28A3AEF5-49FF-41F9-99BE-FC929ECBF161}">
      <dgm:prSet/>
      <dgm:spPr/>
      <dgm:t>
        <a:bodyPr/>
        <a:lstStyle/>
        <a:p>
          <a:endParaRPr lang="en-IN">
            <a:solidFill>
              <a:schemeClr val="bg1"/>
            </a:solidFill>
            <a:latin typeface="Jameel Noori Nastaleeq" panose="02000503000000000004" pitchFamily="2" charset="-78"/>
            <a:cs typeface="Jameel Noori Nastaleeq" panose="02000503000000000004" pitchFamily="2" charset="-78"/>
          </a:endParaRPr>
        </a:p>
      </dgm:t>
    </dgm:pt>
    <dgm:pt modelId="{BB4A569B-08CD-48B9-968C-4A15DBE05877}" type="sibTrans" cxnId="{28A3AEF5-49FF-41F9-99BE-FC929ECBF161}">
      <dgm:prSet/>
      <dgm:spPr/>
      <dgm:t>
        <a:bodyPr/>
        <a:lstStyle/>
        <a:p>
          <a:endParaRPr lang="en-IN">
            <a:solidFill>
              <a:schemeClr val="bg1"/>
            </a:solidFill>
            <a:latin typeface="Jameel Noori Nastaleeq" panose="02000503000000000004" pitchFamily="2" charset="-78"/>
            <a:cs typeface="Jameel Noori Nastaleeq" panose="02000503000000000004" pitchFamily="2" charset="-78"/>
          </a:endParaRPr>
        </a:p>
      </dgm:t>
    </dgm:pt>
    <dgm:pt modelId="{CA1B30A1-283A-43B6-BA85-EC31A6363B79}">
      <dgm:prSet phldrT="[Text]"/>
      <dgm:spPr>
        <a:solidFill>
          <a:srgbClr val="828587"/>
        </a:solidFill>
      </dgm:spPr>
      <dgm:t>
        <a:bodyPr/>
        <a:lstStyle/>
        <a:p>
          <a:r>
            <a:rPr lang="ur-PK" dirty="0">
              <a:solidFill>
                <a:schemeClr val="bg1"/>
              </a:solidFill>
              <a:latin typeface="Jameel Noori Nastaleeq" panose="02000503000000000004" pitchFamily="2" charset="-78"/>
              <a:cs typeface="Jameel Noori Nastaleeq" panose="02000503000000000004" pitchFamily="2" charset="-78"/>
            </a:rPr>
            <a:t>پالیسی</a:t>
          </a:r>
          <a:endParaRPr lang="en-IN" dirty="0">
            <a:solidFill>
              <a:schemeClr val="bg1"/>
            </a:solidFill>
            <a:latin typeface="Jameel Noori Nastaleeq" panose="02000503000000000004" pitchFamily="2" charset="-78"/>
            <a:cs typeface="Jameel Noori Nastaleeq" panose="02000503000000000004" pitchFamily="2" charset="-78"/>
          </a:endParaRPr>
        </a:p>
      </dgm:t>
    </dgm:pt>
    <dgm:pt modelId="{E9EF1D79-6BFE-42FB-8C0F-1C86CF75ED6F}" type="parTrans" cxnId="{720C5327-ED93-40F0-8C64-6F1CC3471896}">
      <dgm:prSet/>
      <dgm:spPr/>
      <dgm:t>
        <a:bodyPr/>
        <a:lstStyle/>
        <a:p>
          <a:endParaRPr lang="en-IN">
            <a:solidFill>
              <a:schemeClr val="bg1"/>
            </a:solidFill>
            <a:latin typeface="Jameel Noori Nastaleeq" panose="02000503000000000004" pitchFamily="2" charset="-78"/>
            <a:cs typeface="Jameel Noori Nastaleeq" panose="02000503000000000004" pitchFamily="2" charset="-78"/>
          </a:endParaRPr>
        </a:p>
      </dgm:t>
    </dgm:pt>
    <dgm:pt modelId="{7D965672-23F2-4740-B0B1-2927EAF19DF7}" type="sibTrans" cxnId="{720C5327-ED93-40F0-8C64-6F1CC3471896}">
      <dgm:prSet/>
      <dgm:spPr/>
      <dgm:t>
        <a:bodyPr/>
        <a:lstStyle/>
        <a:p>
          <a:endParaRPr lang="en-IN">
            <a:solidFill>
              <a:schemeClr val="bg1"/>
            </a:solidFill>
            <a:latin typeface="Jameel Noori Nastaleeq" panose="02000503000000000004" pitchFamily="2" charset="-78"/>
            <a:cs typeface="Jameel Noori Nastaleeq" panose="02000503000000000004" pitchFamily="2" charset="-78"/>
          </a:endParaRPr>
        </a:p>
      </dgm:t>
    </dgm:pt>
    <dgm:pt modelId="{3656593D-4EAD-49E2-9A40-0558F09CFEB7}">
      <dgm:prSet phldrT="[Text]"/>
      <dgm:spPr>
        <a:solidFill>
          <a:srgbClr val="E0A748"/>
        </a:solidFill>
      </dgm:spPr>
      <dgm:t>
        <a:bodyPr/>
        <a:lstStyle/>
        <a:p>
          <a:r>
            <a:rPr lang="ur-PK" dirty="0">
              <a:solidFill>
                <a:schemeClr val="bg1"/>
              </a:solidFill>
              <a:latin typeface="Jameel Noori Nastaleeq" panose="02000503000000000004" pitchFamily="2" charset="-78"/>
              <a:cs typeface="Jameel Noori Nastaleeq" panose="02000503000000000004" pitchFamily="2" charset="-78"/>
            </a:rPr>
            <a:t>اصول</a:t>
          </a:r>
          <a:endParaRPr lang="en-IN" dirty="0">
            <a:solidFill>
              <a:schemeClr val="bg1"/>
            </a:solidFill>
            <a:latin typeface="Jameel Noori Nastaleeq" panose="02000503000000000004" pitchFamily="2" charset="-78"/>
            <a:cs typeface="Jameel Noori Nastaleeq" panose="02000503000000000004" pitchFamily="2" charset="-78"/>
          </a:endParaRPr>
        </a:p>
      </dgm:t>
    </dgm:pt>
    <dgm:pt modelId="{E6605F38-F06A-4E8E-9E8D-3774D7631417}" type="parTrans" cxnId="{771C8C62-99E5-409D-B6FF-8ACEFFD24D0E}">
      <dgm:prSet/>
      <dgm:spPr/>
      <dgm:t>
        <a:bodyPr/>
        <a:lstStyle/>
        <a:p>
          <a:endParaRPr lang="en-IN">
            <a:solidFill>
              <a:schemeClr val="bg1"/>
            </a:solidFill>
            <a:latin typeface="Jameel Noori Nastaleeq" panose="02000503000000000004" pitchFamily="2" charset="-78"/>
            <a:cs typeface="Jameel Noori Nastaleeq" panose="02000503000000000004" pitchFamily="2" charset="-78"/>
          </a:endParaRPr>
        </a:p>
      </dgm:t>
    </dgm:pt>
    <dgm:pt modelId="{3915A15E-7E55-4379-95C4-FA9D54C7A702}" type="sibTrans" cxnId="{771C8C62-99E5-409D-B6FF-8ACEFFD24D0E}">
      <dgm:prSet/>
      <dgm:spPr/>
      <dgm:t>
        <a:bodyPr/>
        <a:lstStyle/>
        <a:p>
          <a:endParaRPr lang="en-IN">
            <a:solidFill>
              <a:schemeClr val="bg1"/>
            </a:solidFill>
            <a:latin typeface="Jameel Noori Nastaleeq" panose="02000503000000000004" pitchFamily="2" charset="-78"/>
            <a:cs typeface="Jameel Noori Nastaleeq" panose="02000503000000000004" pitchFamily="2" charset="-78"/>
          </a:endParaRPr>
        </a:p>
      </dgm:t>
    </dgm:pt>
    <dgm:pt modelId="{A96F10C3-A35E-4674-A687-A80093ECDB7B}">
      <dgm:prSet phldrT="[Text]"/>
      <dgm:spPr>
        <a:solidFill>
          <a:srgbClr val="285F28"/>
        </a:solidFill>
      </dgm:spPr>
      <dgm:t>
        <a:bodyPr/>
        <a:lstStyle/>
        <a:p>
          <a:r>
            <a:rPr lang="ur-PK" dirty="0">
              <a:solidFill>
                <a:schemeClr val="bg1"/>
              </a:solidFill>
              <a:latin typeface="Jameel Noori Nastaleeq" panose="02000503000000000004" pitchFamily="2" charset="-78"/>
              <a:cs typeface="Jameel Noori Nastaleeq" panose="02000503000000000004" pitchFamily="2" charset="-78"/>
            </a:rPr>
            <a:t>تنظیم</a:t>
          </a:r>
          <a:endParaRPr lang="en-IN" dirty="0">
            <a:solidFill>
              <a:schemeClr val="bg1"/>
            </a:solidFill>
            <a:latin typeface="Jameel Noori Nastaleeq" panose="02000503000000000004" pitchFamily="2" charset="-78"/>
            <a:cs typeface="Jameel Noori Nastaleeq" panose="02000503000000000004" pitchFamily="2" charset="-78"/>
          </a:endParaRPr>
        </a:p>
      </dgm:t>
    </dgm:pt>
    <dgm:pt modelId="{8E8E2E80-7690-45D1-B5EE-3115D1792976}" type="parTrans" cxnId="{1C153289-9312-4E57-A367-654AF95FA8B1}">
      <dgm:prSet/>
      <dgm:spPr/>
      <dgm:t>
        <a:bodyPr/>
        <a:lstStyle/>
        <a:p>
          <a:endParaRPr lang="en-IN">
            <a:solidFill>
              <a:schemeClr val="bg1"/>
            </a:solidFill>
            <a:latin typeface="Jameel Noori Nastaleeq" panose="02000503000000000004" pitchFamily="2" charset="-78"/>
            <a:cs typeface="Jameel Noori Nastaleeq" panose="02000503000000000004" pitchFamily="2" charset="-78"/>
          </a:endParaRPr>
        </a:p>
      </dgm:t>
    </dgm:pt>
    <dgm:pt modelId="{E8E38E25-A3B0-4B0C-90E2-1324445E8629}" type="sibTrans" cxnId="{1C153289-9312-4E57-A367-654AF95FA8B1}">
      <dgm:prSet/>
      <dgm:spPr/>
      <dgm:t>
        <a:bodyPr/>
        <a:lstStyle/>
        <a:p>
          <a:endParaRPr lang="en-IN">
            <a:solidFill>
              <a:schemeClr val="bg1"/>
            </a:solidFill>
            <a:latin typeface="Jameel Noori Nastaleeq" panose="02000503000000000004" pitchFamily="2" charset="-78"/>
            <a:cs typeface="Jameel Noori Nastaleeq" panose="02000503000000000004" pitchFamily="2" charset="-78"/>
          </a:endParaRPr>
        </a:p>
      </dgm:t>
    </dgm:pt>
    <dgm:pt modelId="{446BBD52-5E84-4E89-99BE-F1B52CAADE56}" type="pres">
      <dgm:prSet presAssocID="{46FBAA82-0D8F-4CDF-9488-14410C8227E5}" presName="Name0" presStyleCnt="0">
        <dgm:presLayoutVars>
          <dgm:dir/>
          <dgm:animLvl val="lvl"/>
          <dgm:resizeHandles val="exact"/>
        </dgm:presLayoutVars>
      </dgm:prSet>
      <dgm:spPr/>
    </dgm:pt>
    <dgm:pt modelId="{0EBE2A3F-36AC-43FD-A045-7C474EC49A06}" type="pres">
      <dgm:prSet presAssocID="{31AA2F02-7FBB-4952-94DF-44D47F46431F}" presName="Name8" presStyleCnt="0"/>
      <dgm:spPr/>
    </dgm:pt>
    <dgm:pt modelId="{4EAEC6E2-F211-4288-B329-2FCD31D2A27E}" type="pres">
      <dgm:prSet presAssocID="{31AA2F02-7FBB-4952-94DF-44D47F46431F}" presName="level" presStyleLbl="node1" presStyleIdx="0" presStyleCnt="4">
        <dgm:presLayoutVars>
          <dgm:chMax val="1"/>
          <dgm:bulletEnabled val="1"/>
        </dgm:presLayoutVars>
      </dgm:prSet>
      <dgm:spPr/>
      <dgm:t>
        <a:bodyPr/>
        <a:lstStyle/>
        <a:p>
          <a:endParaRPr lang="en-US"/>
        </a:p>
      </dgm:t>
    </dgm:pt>
    <dgm:pt modelId="{E55781C7-5BB7-4DEE-84F6-F38DE7C76BAF}" type="pres">
      <dgm:prSet presAssocID="{31AA2F02-7FBB-4952-94DF-44D47F46431F}" presName="levelTx" presStyleLbl="revTx" presStyleIdx="0" presStyleCnt="0">
        <dgm:presLayoutVars>
          <dgm:chMax val="1"/>
          <dgm:bulletEnabled val="1"/>
        </dgm:presLayoutVars>
      </dgm:prSet>
      <dgm:spPr/>
      <dgm:t>
        <a:bodyPr/>
        <a:lstStyle/>
        <a:p>
          <a:endParaRPr lang="en-US"/>
        </a:p>
      </dgm:t>
    </dgm:pt>
    <dgm:pt modelId="{FDAC02F5-A034-4ED2-82AE-6B6EA0101828}" type="pres">
      <dgm:prSet presAssocID="{CA1B30A1-283A-43B6-BA85-EC31A6363B79}" presName="Name8" presStyleCnt="0"/>
      <dgm:spPr/>
    </dgm:pt>
    <dgm:pt modelId="{16693FD0-8C90-4670-9EC6-FDA6A67AF775}" type="pres">
      <dgm:prSet presAssocID="{CA1B30A1-283A-43B6-BA85-EC31A6363B79}" presName="level" presStyleLbl="node1" presStyleIdx="1" presStyleCnt="4">
        <dgm:presLayoutVars>
          <dgm:chMax val="1"/>
          <dgm:bulletEnabled val="1"/>
        </dgm:presLayoutVars>
      </dgm:prSet>
      <dgm:spPr/>
      <dgm:t>
        <a:bodyPr/>
        <a:lstStyle/>
        <a:p>
          <a:endParaRPr lang="en-US"/>
        </a:p>
      </dgm:t>
    </dgm:pt>
    <dgm:pt modelId="{762B23DD-E788-4246-8751-9B7D63BD9C7C}" type="pres">
      <dgm:prSet presAssocID="{CA1B30A1-283A-43B6-BA85-EC31A6363B79}" presName="levelTx" presStyleLbl="revTx" presStyleIdx="0" presStyleCnt="0">
        <dgm:presLayoutVars>
          <dgm:chMax val="1"/>
          <dgm:bulletEnabled val="1"/>
        </dgm:presLayoutVars>
      </dgm:prSet>
      <dgm:spPr/>
      <dgm:t>
        <a:bodyPr/>
        <a:lstStyle/>
        <a:p>
          <a:endParaRPr lang="en-US"/>
        </a:p>
      </dgm:t>
    </dgm:pt>
    <dgm:pt modelId="{26A19CD9-19DA-4923-90D1-92937753E8E5}" type="pres">
      <dgm:prSet presAssocID="{3656593D-4EAD-49E2-9A40-0558F09CFEB7}" presName="Name8" presStyleCnt="0"/>
      <dgm:spPr/>
    </dgm:pt>
    <dgm:pt modelId="{63205982-D4A0-4147-BE06-BC48341C777C}" type="pres">
      <dgm:prSet presAssocID="{3656593D-4EAD-49E2-9A40-0558F09CFEB7}" presName="level" presStyleLbl="node1" presStyleIdx="2" presStyleCnt="4">
        <dgm:presLayoutVars>
          <dgm:chMax val="1"/>
          <dgm:bulletEnabled val="1"/>
        </dgm:presLayoutVars>
      </dgm:prSet>
      <dgm:spPr/>
      <dgm:t>
        <a:bodyPr/>
        <a:lstStyle/>
        <a:p>
          <a:endParaRPr lang="en-US"/>
        </a:p>
      </dgm:t>
    </dgm:pt>
    <dgm:pt modelId="{659AF26F-A031-41F6-8957-F3DACD295159}" type="pres">
      <dgm:prSet presAssocID="{3656593D-4EAD-49E2-9A40-0558F09CFEB7}" presName="levelTx" presStyleLbl="revTx" presStyleIdx="0" presStyleCnt="0">
        <dgm:presLayoutVars>
          <dgm:chMax val="1"/>
          <dgm:bulletEnabled val="1"/>
        </dgm:presLayoutVars>
      </dgm:prSet>
      <dgm:spPr/>
      <dgm:t>
        <a:bodyPr/>
        <a:lstStyle/>
        <a:p>
          <a:endParaRPr lang="en-US"/>
        </a:p>
      </dgm:t>
    </dgm:pt>
    <dgm:pt modelId="{6D320C7D-5087-4B55-AA2B-C17092875DA3}" type="pres">
      <dgm:prSet presAssocID="{A96F10C3-A35E-4674-A687-A80093ECDB7B}" presName="Name8" presStyleCnt="0"/>
      <dgm:spPr/>
    </dgm:pt>
    <dgm:pt modelId="{87D9C37A-F97B-4AE2-8C04-836283B8B0CC}" type="pres">
      <dgm:prSet presAssocID="{A96F10C3-A35E-4674-A687-A80093ECDB7B}" presName="level" presStyleLbl="node1" presStyleIdx="3" presStyleCnt="4" custLinFactNeighborX="3356" custLinFactNeighborY="18248">
        <dgm:presLayoutVars>
          <dgm:chMax val="1"/>
          <dgm:bulletEnabled val="1"/>
        </dgm:presLayoutVars>
      </dgm:prSet>
      <dgm:spPr/>
      <dgm:t>
        <a:bodyPr/>
        <a:lstStyle/>
        <a:p>
          <a:endParaRPr lang="en-US"/>
        </a:p>
      </dgm:t>
    </dgm:pt>
    <dgm:pt modelId="{B597B194-7CAB-48B9-A80C-DFE81346E2D9}" type="pres">
      <dgm:prSet presAssocID="{A96F10C3-A35E-4674-A687-A80093ECDB7B}" presName="levelTx" presStyleLbl="revTx" presStyleIdx="0" presStyleCnt="0">
        <dgm:presLayoutVars>
          <dgm:chMax val="1"/>
          <dgm:bulletEnabled val="1"/>
        </dgm:presLayoutVars>
      </dgm:prSet>
      <dgm:spPr/>
      <dgm:t>
        <a:bodyPr/>
        <a:lstStyle/>
        <a:p>
          <a:endParaRPr lang="en-US"/>
        </a:p>
      </dgm:t>
    </dgm:pt>
  </dgm:ptLst>
  <dgm:cxnLst>
    <dgm:cxn modelId="{C056E20B-11DB-4825-86BD-1E709F28B3A5}" type="presOf" srcId="{A96F10C3-A35E-4674-A687-A80093ECDB7B}" destId="{87D9C37A-F97B-4AE2-8C04-836283B8B0CC}" srcOrd="0" destOrd="0" presId="urn:microsoft.com/office/officeart/2005/8/layout/pyramid1"/>
    <dgm:cxn modelId="{83DB46E5-2E8C-4887-AFCA-0FC5A76F7D66}" type="presOf" srcId="{31AA2F02-7FBB-4952-94DF-44D47F46431F}" destId="{E55781C7-5BB7-4DEE-84F6-F38DE7C76BAF}" srcOrd="1" destOrd="0" presId="urn:microsoft.com/office/officeart/2005/8/layout/pyramid1"/>
    <dgm:cxn modelId="{EED57B66-8FA1-4A3D-A5F6-1D668A7A837D}" type="presOf" srcId="{CA1B30A1-283A-43B6-BA85-EC31A6363B79}" destId="{762B23DD-E788-4246-8751-9B7D63BD9C7C}" srcOrd="1" destOrd="0" presId="urn:microsoft.com/office/officeart/2005/8/layout/pyramid1"/>
    <dgm:cxn modelId="{771C8C62-99E5-409D-B6FF-8ACEFFD24D0E}" srcId="{46FBAA82-0D8F-4CDF-9488-14410C8227E5}" destId="{3656593D-4EAD-49E2-9A40-0558F09CFEB7}" srcOrd="2" destOrd="0" parTransId="{E6605F38-F06A-4E8E-9E8D-3774D7631417}" sibTransId="{3915A15E-7E55-4379-95C4-FA9D54C7A702}"/>
    <dgm:cxn modelId="{28A3AEF5-49FF-41F9-99BE-FC929ECBF161}" srcId="{46FBAA82-0D8F-4CDF-9488-14410C8227E5}" destId="{31AA2F02-7FBB-4952-94DF-44D47F46431F}" srcOrd="0" destOrd="0" parTransId="{97DB609C-9EBF-4F43-940A-1071390AB28A}" sibTransId="{BB4A569B-08CD-48B9-968C-4A15DBE05877}"/>
    <dgm:cxn modelId="{FB3D66DF-D9AA-4CA0-87B2-DA2FF1625668}" type="presOf" srcId="{3656593D-4EAD-49E2-9A40-0558F09CFEB7}" destId="{63205982-D4A0-4147-BE06-BC48341C777C}" srcOrd="0" destOrd="0" presId="urn:microsoft.com/office/officeart/2005/8/layout/pyramid1"/>
    <dgm:cxn modelId="{DA5763C4-D223-4674-8594-027758A76405}" type="presOf" srcId="{A96F10C3-A35E-4674-A687-A80093ECDB7B}" destId="{B597B194-7CAB-48B9-A80C-DFE81346E2D9}" srcOrd="1" destOrd="0" presId="urn:microsoft.com/office/officeart/2005/8/layout/pyramid1"/>
    <dgm:cxn modelId="{DFD37CDC-74B1-4427-9A74-AD954AEA6322}" type="presOf" srcId="{CA1B30A1-283A-43B6-BA85-EC31A6363B79}" destId="{16693FD0-8C90-4670-9EC6-FDA6A67AF775}" srcOrd="0" destOrd="0" presId="urn:microsoft.com/office/officeart/2005/8/layout/pyramid1"/>
    <dgm:cxn modelId="{1C153289-9312-4E57-A367-654AF95FA8B1}" srcId="{46FBAA82-0D8F-4CDF-9488-14410C8227E5}" destId="{A96F10C3-A35E-4674-A687-A80093ECDB7B}" srcOrd="3" destOrd="0" parTransId="{8E8E2E80-7690-45D1-B5EE-3115D1792976}" sibTransId="{E8E38E25-A3B0-4B0C-90E2-1324445E8629}"/>
    <dgm:cxn modelId="{7B0AFB3C-45E0-45EA-90A6-76004F3684C7}" type="presOf" srcId="{3656593D-4EAD-49E2-9A40-0558F09CFEB7}" destId="{659AF26F-A031-41F6-8957-F3DACD295159}" srcOrd="1" destOrd="0" presId="urn:microsoft.com/office/officeart/2005/8/layout/pyramid1"/>
    <dgm:cxn modelId="{57937AAE-C02F-4C04-B87A-3449072AF591}" type="presOf" srcId="{46FBAA82-0D8F-4CDF-9488-14410C8227E5}" destId="{446BBD52-5E84-4E89-99BE-F1B52CAADE56}" srcOrd="0" destOrd="0" presId="urn:microsoft.com/office/officeart/2005/8/layout/pyramid1"/>
    <dgm:cxn modelId="{F9742A10-5277-4CB6-BC84-CB94C63FF97B}" type="presOf" srcId="{31AA2F02-7FBB-4952-94DF-44D47F46431F}" destId="{4EAEC6E2-F211-4288-B329-2FCD31D2A27E}" srcOrd="0" destOrd="0" presId="urn:microsoft.com/office/officeart/2005/8/layout/pyramid1"/>
    <dgm:cxn modelId="{720C5327-ED93-40F0-8C64-6F1CC3471896}" srcId="{46FBAA82-0D8F-4CDF-9488-14410C8227E5}" destId="{CA1B30A1-283A-43B6-BA85-EC31A6363B79}" srcOrd="1" destOrd="0" parTransId="{E9EF1D79-6BFE-42FB-8C0F-1C86CF75ED6F}" sibTransId="{7D965672-23F2-4740-B0B1-2927EAF19DF7}"/>
    <dgm:cxn modelId="{DBF7BED7-CB7B-4FE9-B40A-EFEDBECD99DA}" type="presParOf" srcId="{446BBD52-5E84-4E89-99BE-F1B52CAADE56}" destId="{0EBE2A3F-36AC-43FD-A045-7C474EC49A06}" srcOrd="0" destOrd="0" presId="urn:microsoft.com/office/officeart/2005/8/layout/pyramid1"/>
    <dgm:cxn modelId="{EA10A387-4450-4F43-82D2-DC9BCDF6817E}" type="presParOf" srcId="{0EBE2A3F-36AC-43FD-A045-7C474EC49A06}" destId="{4EAEC6E2-F211-4288-B329-2FCD31D2A27E}" srcOrd="0" destOrd="0" presId="urn:microsoft.com/office/officeart/2005/8/layout/pyramid1"/>
    <dgm:cxn modelId="{8931EFEB-3ECD-4F40-918D-2C06FD8EA61F}" type="presParOf" srcId="{0EBE2A3F-36AC-43FD-A045-7C474EC49A06}" destId="{E55781C7-5BB7-4DEE-84F6-F38DE7C76BAF}" srcOrd="1" destOrd="0" presId="urn:microsoft.com/office/officeart/2005/8/layout/pyramid1"/>
    <dgm:cxn modelId="{258FDD27-504A-4ED5-9848-84F549AE7FAA}" type="presParOf" srcId="{446BBD52-5E84-4E89-99BE-F1B52CAADE56}" destId="{FDAC02F5-A034-4ED2-82AE-6B6EA0101828}" srcOrd="1" destOrd="0" presId="urn:microsoft.com/office/officeart/2005/8/layout/pyramid1"/>
    <dgm:cxn modelId="{03C4C9D0-3F14-4AA9-B5A7-B85A52134729}" type="presParOf" srcId="{FDAC02F5-A034-4ED2-82AE-6B6EA0101828}" destId="{16693FD0-8C90-4670-9EC6-FDA6A67AF775}" srcOrd="0" destOrd="0" presId="urn:microsoft.com/office/officeart/2005/8/layout/pyramid1"/>
    <dgm:cxn modelId="{BD466229-F41F-45C9-8B79-B1133D154A22}" type="presParOf" srcId="{FDAC02F5-A034-4ED2-82AE-6B6EA0101828}" destId="{762B23DD-E788-4246-8751-9B7D63BD9C7C}" srcOrd="1" destOrd="0" presId="urn:microsoft.com/office/officeart/2005/8/layout/pyramid1"/>
    <dgm:cxn modelId="{FBAD84CB-578F-4B6D-948C-85D9AC2A73AC}" type="presParOf" srcId="{446BBD52-5E84-4E89-99BE-F1B52CAADE56}" destId="{26A19CD9-19DA-4923-90D1-92937753E8E5}" srcOrd="2" destOrd="0" presId="urn:microsoft.com/office/officeart/2005/8/layout/pyramid1"/>
    <dgm:cxn modelId="{F16270A4-7BCD-4BDA-B7C0-747113DE0711}" type="presParOf" srcId="{26A19CD9-19DA-4923-90D1-92937753E8E5}" destId="{63205982-D4A0-4147-BE06-BC48341C777C}" srcOrd="0" destOrd="0" presId="urn:microsoft.com/office/officeart/2005/8/layout/pyramid1"/>
    <dgm:cxn modelId="{441FCA22-48FE-4887-AC38-C5AAA0E7DBB7}" type="presParOf" srcId="{26A19CD9-19DA-4923-90D1-92937753E8E5}" destId="{659AF26F-A031-41F6-8957-F3DACD295159}" srcOrd="1" destOrd="0" presId="urn:microsoft.com/office/officeart/2005/8/layout/pyramid1"/>
    <dgm:cxn modelId="{4C299363-5062-4530-BB90-E947244F5FD2}" type="presParOf" srcId="{446BBD52-5E84-4E89-99BE-F1B52CAADE56}" destId="{6D320C7D-5087-4B55-AA2B-C17092875DA3}" srcOrd="3" destOrd="0" presId="urn:microsoft.com/office/officeart/2005/8/layout/pyramid1"/>
    <dgm:cxn modelId="{395EF89B-3973-4BA7-9448-FB16C0C2D53F}" type="presParOf" srcId="{6D320C7D-5087-4B55-AA2B-C17092875DA3}" destId="{87D9C37A-F97B-4AE2-8C04-836283B8B0CC}" srcOrd="0" destOrd="0" presId="urn:microsoft.com/office/officeart/2005/8/layout/pyramid1"/>
    <dgm:cxn modelId="{F9DEFAB0-B18C-4BB0-86F8-28E3668172AF}" type="presParOf" srcId="{6D320C7D-5087-4B55-AA2B-C17092875DA3}" destId="{B597B194-7CAB-48B9-A80C-DFE81346E2D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41DCBF-2035-4486-9C49-0DCF9B489D5B}"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IN"/>
        </a:p>
      </dgm:t>
    </dgm:pt>
    <dgm:pt modelId="{C1A44AD6-9E29-4686-A320-E2B077DC8908}">
      <dgm:prSet phldrT="[Text]" custT="1"/>
      <dgm:spPr>
        <a:solidFill>
          <a:srgbClr val="F6C57E"/>
        </a:solidFill>
        <a:ln>
          <a:noFill/>
        </a:ln>
      </dgm:spPr>
      <dgm:t>
        <a:bodyPr/>
        <a:lstStyle/>
        <a:p>
          <a:r>
            <a:rPr lang="ur-PK" sz="2400" dirty="0" smtClean="0">
              <a:latin typeface="Jameel Noori Nastaleeq" pitchFamily="2" charset="-78"/>
              <a:cs typeface="Jameel Noori Nastaleeq" pitchFamily="2" charset="-78"/>
            </a:rPr>
            <a:t>میڈیکل سروس بموقع عرس اجمیر  شریف  2019</a:t>
          </a:r>
          <a:endParaRPr lang="en-IN" sz="2400" dirty="0"/>
        </a:p>
      </dgm:t>
    </dgm:pt>
    <dgm:pt modelId="{A1533E84-5D0A-408B-BE26-D8401B40D1CD}" type="parTrans" cxnId="{8F8A9B70-73B3-4EBD-9A73-C6F586C608A2}">
      <dgm:prSet/>
      <dgm:spPr/>
      <dgm:t>
        <a:bodyPr/>
        <a:lstStyle/>
        <a:p>
          <a:endParaRPr lang="en-IN" sz="3200">
            <a:solidFill>
              <a:schemeClr val="bg1"/>
            </a:solidFill>
          </a:endParaRPr>
        </a:p>
      </dgm:t>
    </dgm:pt>
    <dgm:pt modelId="{DC248E8B-5977-4186-A393-418104ED65BC}" type="sibTrans" cxnId="{8F8A9B70-73B3-4EBD-9A73-C6F586C608A2}">
      <dgm:prSet/>
      <dgm:spPr/>
      <dgm:t>
        <a:bodyPr/>
        <a:lstStyle/>
        <a:p>
          <a:endParaRPr lang="en-IN" sz="3200">
            <a:solidFill>
              <a:schemeClr val="bg1"/>
            </a:solidFill>
          </a:endParaRPr>
        </a:p>
      </dgm:t>
    </dgm:pt>
    <dgm:pt modelId="{9B8C4F5E-AD64-4D09-B696-7E6BB34471E8}">
      <dgm:prSet phldrT="[Text]" custT="1"/>
      <dgm:spPr>
        <a:solidFill>
          <a:schemeClr val="bg1">
            <a:lumMod val="65000"/>
          </a:schemeClr>
        </a:solidFill>
        <a:ln>
          <a:noFill/>
        </a:ln>
      </dgm:spPr>
      <dgm:t>
        <a:bodyPr/>
        <a:lstStyle/>
        <a:p>
          <a:r>
            <a:rPr lang="ur-PK" sz="2400" dirty="0" smtClean="0">
              <a:latin typeface="Jameel Noori Nastaleeq" pitchFamily="2" charset="-78"/>
              <a:cs typeface="Jameel Noori Nastaleeq" pitchFamily="2" charset="-78"/>
            </a:rPr>
            <a:t>ٹرافک کنٹرول      بموقع         اجلاس    رام لیلا میدان                       وتالکٹورہ  اسٹیڈیم دہلی 2019</a:t>
          </a:r>
          <a:endParaRPr lang="en-IN" sz="2400" dirty="0"/>
        </a:p>
      </dgm:t>
    </dgm:pt>
    <dgm:pt modelId="{BE05257A-87E4-4D99-823F-B84EBF2074EF}" type="parTrans" cxnId="{1FB80292-28A6-4B9F-8B65-AF178F393C99}">
      <dgm:prSet/>
      <dgm:spPr/>
      <dgm:t>
        <a:bodyPr/>
        <a:lstStyle/>
        <a:p>
          <a:endParaRPr lang="en-IN" sz="3200">
            <a:solidFill>
              <a:schemeClr val="bg1"/>
            </a:solidFill>
          </a:endParaRPr>
        </a:p>
      </dgm:t>
    </dgm:pt>
    <dgm:pt modelId="{36457FA5-FD1E-4857-A9FF-1CF2986421A0}" type="sibTrans" cxnId="{1FB80292-28A6-4B9F-8B65-AF178F393C99}">
      <dgm:prSet/>
      <dgm:spPr/>
      <dgm:t>
        <a:bodyPr/>
        <a:lstStyle/>
        <a:p>
          <a:endParaRPr lang="en-IN" sz="3200">
            <a:solidFill>
              <a:schemeClr val="bg1"/>
            </a:solidFill>
          </a:endParaRPr>
        </a:p>
      </dgm:t>
    </dgm:pt>
    <dgm:pt modelId="{E8CAD06C-38D5-4963-98F3-1918FA900C26}">
      <dgm:prSet phldrT="[Text]" custT="1"/>
      <dgm:spPr>
        <a:solidFill>
          <a:srgbClr val="F6C57E"/>
        </a:solidFill>
        <a:ln>
          <a:noFill/>
        </a:ln>
      </dgm:spPr>
      <dgm:t>
        <a:bodyPr/>
        <a:lstStyle/>
        <a:p>
          <a:r>
            <a:rPr lang="ur-PK" sz="2400" dirty="0" smtClean="0">
              <a:latin typeface="Jameel Noori Nastaleeq" pitchFamily="2" charset="-78"/>
              <a:cs typeface="Jameel Noori Nastaleeq" pitchFamily="2" charset="-78"/>
            </a:rPr>
            <a:t>حجاج کرام   کی خدمت 2019</a:t>
          </a:r>
          <a:endParaRPr lang="en-IN" sz="2400" dirty="0"/>
        </a:p>
      </dgm:t>
    </dgm:pt>
    <dgm:pt modelId="{C597DD7F-B33C-4034-AAC9-473FD4EE28D6}" type="parTrans" cxnId="{2B4533DE-2235-46C2-9FB8-AAF5A929FC82}">
      <dgm:prSet/>
      <dgm:spPr/>
      <dgm:t>
        <a:bodyPr/>
        <a:lstStyle/>
        <a:p>
          <a:endParaRPr lang="en-IN" sz="3200">
            <a:solidFill>
              <a:schemeClr val="bg1"/>
            </a:solidFill>
          </a:endParaRPr>
        </a:p>
      </dgm:t>
    </dgm:pt>
    <dgm:pt modelId="{603C4461-ABB5-43BD-A1CF-CBBB62764167}" type="sibTrans" cxnId="{2B4533DE-2235-46C2-9FB8-AAF5A929FC82}">
      <dgm:prSet/>
      <dgm:spPr/>
      <dgm:t>
        <a:bodyPr/>
        <a:lstStyle/>
        <a:p>
          <a:endParaRPr lang="en-IN" sz="3200">
            <a:solidFill>
              <a:schemeClr val="bg1"/>
            </a:solidFill>
          </a:endParaRPr>
        </a:p>
      </dgm:t>
    </dgm:pt>
    <dgm:pt modelId="{24C4036D-77C8-4356-B477-CA7A0EFA5953}">
      <dgm:prSet phldrT="[Text]" custT="1"/>
      <dgm:spPr>
        <a:solidFill>
          <a:schemeClr val="bg1">
            <a:lumMod val="65000"/>
          </a:schemeClr>
        </a:solidFill>
        <a:ln>
          <a:noFill/>
        </a:ln>
      </dgm:spPr>
      <dgm:t>
        <a:bodyPr/>
        <a:lstStyle/>
        <a:p>
          <a:r>
            <a:rPr lang="ur-PK" sz="2400" dirty="0" smtClean="0">
              <a:latin typeface="Jameel Noori Nastaleeq" pitchFamily="2" charset="-78"/>
              <a:cs typeface="Jameel Noori Nastaleeq" pitchFamily="2" charset="-78"/>
            </a:rPr>
            <a:t>ریلیف برائے فساد زدگان شیو وہار دہلی      2020</a:t>
          </a:r>
          <a:r>
            <a:rPr lang="en-US" sz="2400" dirty="0" smtClean="0">
              <a:latin typeface="Jameel Noori Nastaleeq" pitchFamily="2" charset="-78"/>
              <a:cs typeface="Jameel Noori Nastaleeq" pitchFamily="2" charset="-78"/>
            </a:rPr>
            <a:t> </a:t>
          </a:r>
          <a:endParaRPr lang="en-IN" sz="2400" dirty="0"/>
        </a:p>
      </dgm:t>
    </dgm:pt>
    <dgm:pt modelId="{0DB8E4ED-3DDD-4394-AF41-DAACCC549530}" type="parTrans" cxnId="{B316416B-82BD-4A5B-AE27-9011E1FD5883}">
      <dgm:prSet/>
      <dgm:spPr/>
      <dgm:t>
        <a:bodyPr/>
        <a:lstStyle/>
        <a:p>
          <a:endParaRPr lang="en-IN" sz="3200">
            <a:solidFill>
              <a:schemeClr val="bg1"/>
            </a:solidFill>
          </a:endParaRPr>
        </a:p>
      </dgm:t>
    </dgm:pt>
    <dgm:pt modelId="{DC0B5862-AF3D-4E5C-8CAE-9F2AB27E1EE5}" type="sibTrans" cxnId="{B316416B-82BD-4A5B-AE27-9011E1FD5883}">
      <dgm:prSet/>
      <dgm:spPr/>
      <dgm:t>
        <a:bodyPr/>
        <a:lstStyle/>
        <a:p>
          <a:endParaRPr lang="en-IN" sz="3200">
            <a:solidFill>
              <a:schemeClr val="bg1"/>
            </a:solidFill>
          </a:endParaRPr>
        </a:p>
      </dgm:t>
    </dgm:pt>
    <dgm:pt modelId="{541B2D6C-0EF8-449D-8674-A85DC9C43B2C}">
      <dgm:prSet phldrT="[Text]" custT="1"/>
      <dgm:spPr>
        <a:solidFill>
          <a:schemeClr val="bg1">
            <a:lumMod val="65000"/>
          </a:schemeClr>
        </a:solidFill>
        <a:ln>
          <a:noFill/>
        </a:ln>
      </dgm:spPr>
      <dgm:t>
        <a:bodyPr/>
        <a:lstStyle/>
        <a:p>
          <a:r>
            <a:rPr lang="ur-PK" sz="2400" dirty="0" smtClean="0">
              <a:latin typeface="Jameel Noori Nastaleeq" pitchFamily="2" charset="-78"/>
              <a:cs typeface="Jameel Noori Nastaleeq" pitchFamily="2" charset="-78"/>
            </a:rPr>
            <a:t>کووڈ 19  تجہیز وتکفینوغیرہ           </a:t>
          </a:r>
          <a:r>
            <a:rPr lang="en-US" sz="2400" dirty="0" smtClean="0">
              <a:latin typeface="Jameel Noori Nastaleeq" pitchFamily="2" charset="-78"/>
              <a:cs typeface="Jameel Noori Nastaleeq" pitchFamily="2" charset="-78"/>
            </a:rPr>
            <a:t>  </a:t>
          </a:r>
          <a:r>
            <a:rPr lang="ur-PK" sz="2400" dirty="0" smtClean="0">
              <a:latin typeface="Jameel Noori Nastaleeq" pitchFamily="2" charset="-78"/>
              <a:cs typeface="Jameel Noori Nastaleeq" pitchFamily="2" charset="-78"/>
            </a:rPr>
            <a:t> 2020 </a:t>
          </a:r>
          <a:endParaRPr lang="en-IN" sz="2400" dirty="0"/>
        </a:p>
      </dgm:t>
    </dgm:pt>
    <dgm:pt modelId="{1EC68346-129C-40B8-914B-005BBB8D9747}" type="parTrans" cxnId="{B26338D7-7D00-4B32-B69B-159BE753339E}">
      <dgm:prSet/>
      <dgm:spPr/>
      <dgm:t>
        <a:bodyPr/>
        <a:lstStyle/>
        <a:p>
          <a:endParaRPr lang="en-IN" sz="3200">
            <a:solidFill>
              <a:schemeClr val="bg1"/>
            </a:solidFill>
          </a:endParaRPr>
        </a:p>
      </dgm:t>
    </dgm:pt>
    <dgm:pt modelId="{87843DE4-A73C-4871-A6F5-E074F4524C79}" type="sibTrans" cxnId="{B26338D7-7D00-4B32-B69B-159BE753339E}">
      <dgm:prSet/>
      <dgm:spPr/>
      <dgm:t>
        <a:bodyPr/>
        <a:lstStyle/>
        <a:p>
          <a:endParaRPr lang="en-IN" sz="3200">
            <a:solidFill>
              <a:schemeClr val="bg1"/>
            </a:solidFill>
          </a:endParaRPr>
        </a:p>
      </dgm:t>
    </dgm:pt>
    <dgm:pt modelId="{EA6B73B0-C0AE-4A8E-AAC6-8F27D96509F4}">
      <dgm:prSet phldrT="[Text]" custT="1"/>
      <dgm:spPr>
        <a:solidFill>
          <a:srgbClr val="F6C57E"/>
        </a:solidFill>
        <a:ln>
          <a:noFill/>
        </a:ln>
      </dgm:spPr>
      <dgm:t>
        <a:bodyPr/>
        <a:lstStyle/>
        <a:p>
          <a:r>
            <a:rPr lang="ur-PK" sz="2400" dirty="0" smtClean="0">
              <a:latin typeface="Jameel Noori Nastaleeq" pitchFamily="2" charset="-78"/>
              <a:cs typeface="Jameel Noori Nastaleeq" pitchFamily="2" charset="-78"/>
            </a:rPr>
            <a:t>نشہ مخالف  و کووڈ ۱۹  بیداری مہم</a:t>
          </a:r>
          <a:r>
            <a:rPr lang="en-US" sz="2400" dirty="0" smtClean="0">
              <a:latin typeface="Jameel Noori Nastaleeq" pitchFamily="2" charset="-78"/>
              <a:cs typeface="Jameel Noori Nastaleeq" pitchFamily="2" charset="-78"/>
            </a:rPr>
            <a:t> </a:t>
          </a:r>
          <a:r>
            <a:rPr lang="ur-PK" sz="2400" dirty="0" smtClean="0">
              <a:latin typeface="Jameel Noori Nastaleeq" pitchFamily="2" charset="-78"/>
              <a:cs typeface="Jameel Noori Nastaleeq" pitchFamily="2" charset="-78"/>
            </a:rPr>
            <a:t> 2020 </a:t>
          </a:r>
          <a:endParaRPr lang="en-IN" sz="2400" dirty="0"/>
        </a:p>
      </dgm:t>
    </dgm:pt>
    <dgm:pt modelId="{1BE33055-DF1D-4DF5-99BB-3C3880C1D59D}" type="parTrans" cxnId="{9B357570-C72B-4A7B-A048-0AE5C01673AB}">
      <dgm:prSet/>
      <dgm:spPr/>
      <dgm:t>
        <a:bodyPr/>
        <a:lstStyle/>
        <a:p>
          <a:endParaRPr lang="en-IN" sz="3200">
            <a:solidFill>
              <a:schemeClr val="bg1"/>
            </a:solidFill>
          </a:endParaRPr>
        </a:p>
      </dgm:t>
    </dgm:pt>
    <dgm:pt modelId="{A3FA56A5-2F1A-42D2-8878-FE3E1BECC377}" type="sibTrans" cxnId="{9B357570-C72B-4A7B-A048-0AE5C01673AB}">
      <dgm:prSet/>
      <dgm:spPr/>
      <dgm:t>
        <a:bodyPr/>
        <a:lstStyle/>
        <a:p>
          <a:endParaRPr lang="en-IN" sz="3200">
            <a:solidFill>
              <a:schemeClr val="bg1"/>
            </a:solidFill>
          </a:endParaRPr>
        </a:p>
      </dgm:t>
    </dgm:pt>
    <dgm:pt modelId="{9620560C-DDFE-4A0A-9176-3236228CE42A}">
      <dgm:prSet phldrT="[Text]" custT="1"/>
      <dgm:spPr>
        <a:solidFill>
          <a:schemeClr val="bg1">
            <a:lumMod val="65000"/>
          </a:schemeClr>
        </a:solidFill>
        <a:ln>
          <a:noFill/>
        </a:ln>
      </dgm:spPr>
      <dgm:t>
        <a:bodyPr/>
        <a:lstStyle/>
        <a:p>
          <a:r>
            <a:rPr lang="ur-PK" sz="2400" dirty="0" smtClean="0">
              <a:latin typeface="Jameel Noori Nastaleeq" pitchFamily="2" charset="-78"/>
              <a:cs typeface="Jameel Noori Nastaleeq" pitchFamily="2" charset="-78"/>
            </a:rPr>
            <a:t>صفائی ،            تعلیمی ،   نشہ مخالف ،  و   کووڈ 19بیداری مہم </a:t>
          </a:r>
          <a:endParaRPr lang="en-IN" sz="2400" dirty="0"/>
        </a:p>
      </dgm:t>
    </dgm:pt>
    <dgm:pt modelId="{A2EE2853-1C11-45EC-BE6E-0676C8914714}" type="parTrans" cxnId="{661485BF-8DFB-440D-B7E3-6B6E96403918}">
      <dgm:prSet/>
      <dgm:spPr/>
      <dgm:t>
        <a:bodyPr/>
        <a:lstStyle/>
        <a:p>
          <a:endParaRPr lang="en-IN" sz="3200">
            <a:solidFill>
              <a:schemeClr val="bg1"/>
            </a:solidFill>
          </a:endParaRPr>
        </a:p>
      </dgm:t>
    </dgm:pt>
    <dgm:pt modelId="{33B4CC24-B721-4B5E-B0BE-D32EFB447D58}" type="sibTrans" cxnId="{661485BF-8DFB-440D-B7E3-6B6E96403918}">
      <dgm:prSet/>
      <dgm:spPr/>
      <dgm:t>
        <a:bodyPr/>
        <a:lstStyle/>
        <a:p>
          <a:endParaRPr lang="en-IN" sz="3200">
            <a:solidFill>
              <a:schemeClr val="bg1"/>
            </a:solidFill>
          </a:endParaRPr>
        </a:p>
      </dgm:t>
    </dgm:pt>
    <dgm:pt modelId="{20AFE10D-C65B-41E7-9D65-E449498E2952}" type="pres">
      <dgm:prSet presAssocID="{8341DCBF-2035-4486-9C49-0DCF9B489D5B}" presName="Name0" presStyleCnt="0">
        <dgm:presLayoutVars>
          <dgm:dir/>
          <dgm:resizeHandles val="exact"/>
        </dgm:presLayoutVars>
      </dgm:prSet>
      <dgm:spPr/>
      <dgm:t>
        <a:bodyPr/>
        <a:lstStyle/>
        <a:p>
          <a:endParaRPr lang="en-US"/>
        </a:p>
      </dgm:t>
    </dgm:pt>
    <dgm:pt modelId="{29D72BFC-EE1F-4C15-9BD9-805AE879B4F5}" type="pres">
      <dgm:prSet presAssocID="{8341DCBF-2035-4486-9C49-0DCF9B489D5B}" presName="cycle" presStyleCnt="0"/>
      <dgm:spPr/>
    </dgm:pt>
    <dgm:pt modelId="{02A4D038-5ACB-4D0D-861B-4D7C98586CEB}" type="pres">
      <dgm:prSet presAssocID="{C1A44AD6-9E29-4686-A320-E2B077DC8908}" presName="nodeFirstNode" presStyleLbl="node1" presStyleIdx="0" presStyleCnt="7" custScaleY="180865">
        <dgm:presLayoutVars>
          <dgm:bulletEnabled val="1"/>
        </dgm:presLayoutVars>
      </dgm:prSet>
      <dgm:spPr/>
      <dgm:t>
        <a:bodyPr/>
        <a:lstStyle/>
        <a:p>
          <a:endParaRPr lang="en-US"/>
        </a:p>
      </dgm:t>
    </dgm:pt>
    <dgm:pt modelId="{5690126F-F2DD-4C65-88E0-B073588BC744}" type="pres">
      <dgm:prSet presAssocID="{DC248E8B-5977-4186-A393-418104ED65BC}" presName="sibTransFirstNode" presStyleLbl="bgShp" presStyleIdx="0" presStyleCnt="1"/>
      <dgm:spPr/>
      <dgm:t>
        <a:bodyPr/>
        <a:lstStyle/>
        <a:p>
          <a:endParaRPr lang="en-US"/>
        </a:p>
      </dgm:t>
    </dgm:pt>
    <dgm:pt modelId="{9ABAC04C-A65A-42EB-A44C-C33C2C3DF73C}" type="pres">
      <dgm:prSet presAssocID="{9B8C4F5E-AD64-4D09-B696-7E6BB34471E8}" presName="nodeFollowingNodes" presStyleLbl="node1" presStyleIdx="1" presStyleCnt="7" custScaleY="274573">
        <dgm:presLayoutVars>
          <dgm:bulletEnabled val="1"/>
        </dgm:presLayoutVars>
      </dgm:prSet>
      <dgm:spPr/>
      <dgm:t>
        <a:bodyPr/>
        <a:lstStyle/>
        <a:p>
          <a:endParaRPr lang="en-US"/>
        </a:p>
      </dgm:t>
    </dgm:pt>
    <dgm:pt modelId="{F791856B-9A0C-449A-B4ED-23A4F6D05FFE}" type="pres">
      <dgm:prSet presAssocID="{E8CAD06C-38D5-4963-98F3-1918FA900C26}" presName="nodeFollowingNodes" presStyleLbl="node1" presStyleIdx="2" presStyleCnt="7" custScaleY="130943">
        <dgm:presLayoutVars>
          <dgm:bulletEnabled val="1"/>
        </dgm:presLayoutVars>
      </dgm:prSet>
      <dgm:spPr/>
      <dgm:t>
        <a:bodyPr/>
        <a:lstStyle/>
        <a:p>
          <a:endParaRPr lang="en-US"/>
        </a:p>
      </dgm:t>
    </dgm:pt>
    <dgm:pt modelId="{AE42C6A7-EC90-4DC2-A01D-AF5C3FB8E8D4}" type="pres">
      <dgm:prSet presAssocID="{24C4036D-77C8-4356-B477-CA7A0EFA5953}" presName="nodeFollowingNodes" presStyleLbl="node1" presStyleIdx="3" presStyleCnt="7" custScaleY="175760">
        <dgm:presLayoutVars>
          <dgm:bulletEnabled val="1"/>
        </dgm:presLayoutVars>
      </dgm:prSet>
      <dgm:spPr/>
      <dgm:t>
        <a:bodyPr/>
        <a:lstStyle/>
        <a:p>
          <a:endParaRPr lang="en-US"/>
        </a:p>
      </dgm:t>
    </dgm:pt>
    <dgm:pt modelId="{35A9ED08-0387-493E-A04D-05EFFD14DE60}" type="pres">
      <dgm:prSet presAssocID="{541B2D6C-0EF8-449D-8674-A85DC9C43B2C}" presName="nodeFollowingNodes" presStyleLbl="node1" presStyleIdx="4" presStyleCnt="7" custScaleY="187573">
        <dgm:presLayoutVars>
          <dgm:bulletEnabled val="1"/>
        </dgm:presLayoutVars>
      </dgm:prSet>
      <dgm:spPr/>
      <dgm:t>
        <a:bodyPr/>
        <a:lstStyle/>
        <a:p>
          <a:endParaRPr lang="en-US"/>
        </a:p>
      </dgm:t>
    </dgm:pt>
    <dgm:pt modelId="{8888B0CD-64F0-4023-B6C7-11D5B77BF9DE}" type="pres">
      <dgm:prSet presAssocID="{EA6B73B0-C0AE-4A8E-AAC6-8F27D96509F4}" presName="nodeFollowingNodes" presStyleLbl="node1" presStyleIdx="5" presStyleCnt="7" custScaleY="173115">
        <dgm:presLayoutVars>
          <dgm:bulletEnabled val="1"/>
        </dgm:presLayoutVars>
      </dgm:prSet>
      <dgm:spPr/>
      <dgm:t>
        <a:bodyPr/>
        <a:lstStyle/>
        <a:p>
          <a:endParaRPr lang="en-US"/>
        </a:p>
      </dgm:t>
    </dgm:pt>
    <dgm:pt modelId="{483F5046-6390-4185-B0D3-5A6A25030C73}" type="pres">
      <dgm:prSet presAssocID="{9620560C-DDFE-4A0A-9176-3236228CE42A}" presName="nodeFollowingNodes" presStyleLbl="node1" presStyleIdx="6" presStyleCnt="7" custScaleY="204963">
        <dgm:presLayoutVars>
          <dgm:bulletEnabled val="1"/>
        </dgm:presLayoutVars>
      </dgm:prSet>
      <dgm:spPr/>
      <dgm:t>
        <a:bodyPr/>
        <a:lstStyle/>
        <a:p>
          <a:endParaRPr lang="en-US"/>
        </a:p>
      </dgm:t>
    </dgm:pt>
  </dgm:ptLst>
  <dgm:cxnLst>
    <dgm:cxn modelId="{F7EF6FD4-0DEF-4741-9E8E-1F088CC01AB1}" type="presOf" srcId="{EA6B73B0-C0AE-4A8E-AAC6-8F27D96509F4}" destId="{8888B0CD-64F0-4023-B6C7-11D5B77BF9DE}" srcOrd="0" destOrd="0" presId="urn:microsoft.com/office/officeart/2005/8/layout/cycle3"/>
    <dgm:cxn modelId="{003BA0DA-41BC-4F12-93D2-6AE4C07F111F}" type="presOf" srcId="{8341DCBF-2035-4486-9C49-0DCF9B489D5B}" destId="{20AFE10D-C65B-41E7-9D65-E449498E2952}" srcOrd="0" destOrd="0" presId="urn:microsoft.com/office/officeart/2005/8/layout/cycle3"/>
    <dgm:cxn modelId="{661485BF-8DFB-440D-B7E3-6B6E96403918}" srcId="{8341DCBF-2035-4486-9C49-0DCF9B489D5B}" destId="{9620560C-DDFE-4A0A-9176-3236228CE42A}" srcOrd="6" destOrd="0" parTransId="{A2EE2853-1C11-45EC-BE6E-0676C8914714}" sibTransId="{33B4CC24-B721-4B5E-B0BE-D32EFB447D58}"/>
    <dgm:cxn modelId="{2B4533DE-2235-46C2-9FB8-AAF5A929FC82}" srcId="{8341DCBF-2035-4486-9C49-0DCF9B489D5B}" destId="{E8CAD06C-38D5-4963-98F3-1918FA900C26}" srcOrd="2" destOrd="0" parTransId="{C597DD7F-B33C-4034-AAC9-473FD4EE28D6}" sibTransId="{603C4461-ABB5-43BD-A1CF-CBBB62764167}"/>
    <dgm:cxn modelId="{B316416B-82BD-4A5B-AE27-9011E1FD5883}" srcId="{8341DCBF-2035-4486-9C49-0DCF9B489D5B}" destId="{24C4036D-77C8-4356-B477-CA7A0EFA5953}" srcOrd="3" destOrd="0" parTransId="{0DB8E4ED-3DDD-4394-AF41-DAACCC549530}" sibTransId="{DC0B5862-AF3D-4E5C-8CAE-9F2AB27E1EE5}"/>
    <dgm:cxn modelId="{9B357570-C72B-4A7B-A048-0AE5C01673AB}" srcId="{8341DCBF-2035-4486-9C49-0DCF9B489D5B}" destId="{EA6B73B0-C0AE-4A8E-AAC6-8F27D96509F4}" srcOrd="5" destOrd="0" parTransId="{1BE33055-DF1D-4DF5-99BB-3C3880C1D59D}" sibTransId="{A3FA56A5-2F1A-42D2-8878-FE3E1BECC377}"/>
    <dgm:cxn modelId="{17464ECE-95B2-4574-A815-2B0D1DF5327C}" type="presOf" srcId="{DC248E8B-5977-4186-A393-418104ED65BC}" destId="{5690126F-F2DD-4C65-88E0-B073588BC744}" srcOrd="0" destOrd="0" presId="urn:microsoft.com/office/officeart/2005/8/layout/cycle3"/>
    <dgm:cxn modelId="{BE525606-87C0-41C0-B9BF-A9F853E623C8}" type="presOf" srcId="{9B8C4F5E-AD64-4D09-B696-7E6BB34471E8}" destId="{9ABAC04C-A65A-42EB-A44C-C33C2C3DF73C}" srcOrd="0" destOrd="0" presId="urn:microsoft.com/office/officeart/2005/8/layout/cycle3"/>
    <dgm:cxn modelId="{B26338D7-7D00-4B32-B69B-159BE753339E}" srcId="{8341DCBF-2035-4486-9C49-0DCF9B489D5B}" destId="{541B2D6C-0EF8-449D-8674-A85DC9C43B2C}" srcOrd="4" destOrd="0" parTransId="{1EC68346-129C-40B8-914B-005BBB8D9747}" sibTransId="{87843DE4-A73C-4871-A6F5-E074F4524C79}"/>
    <dgm:cxn modelId="{79157ED6-683C-44D7-8EED-AE331938DF9A}" type="presOf" srcId="{541B2D6C-0EF8-449D-8674-A85DC9C43B2C}" destId="{35A9ED08-0387-493E-A04D-05EFFD14DE60}" srcOrd="0" destOrd="0" presId="urn:microsoft.com/office/officeart/2005/8/layout/cycle3"/>
    <dgm:cxn modelId="{8F8A9B70-73B3-4EBD-9A73-C6F586C608A2}" srcId="{8341DCBF-2035-4486-9C49-0DCF9B489D5B}" destId="{C1A44AD6-9E29-4686-A320-E2B077DC8908}" srcOrd="0" destOrd="0" parTransId="{A1533E84-5D0A-408B-BE26-D8401B40D1CD}" sibTransId="{DC248E8B-5977-4186-A393-418104ED65BC}"/>
    <dgm:cxn modelId="{BB1AFAF3-009E-4023-B60B-BA6DEB17B354}" type="presOf" srcId="{E8CAD06C-38D5-4963-98F3-1918FA900C26}" destId="{F791856B-9A0C-449A-B4ED-23A4F6D05FFE}" srcOrd="0" destOrd="0" presId="urn:microsoft.com/office/officeart/2005/8/layout/cycle3"/>
    <dgm:cxn modelId="{1FB80292-28A6-4B9F-8B65-AF178F393C99}" srcId="{8341DCBF-2035-4486-9C49-0DCF9B489D5B}" destId="{9B8C4F5E-AD64-4D09-B696-7E6BB34471E8}" srcOrd="1" destOrd="0" parTransId="{BE05257A-87E4-4D99-823F-B84EBF2074EF}" sibTransId="{36457FA5-FD1E-4857-A9FF-1CF2986421A0}"/>
    <dgm:cxn modelId="{6AB6BEE8-2B11-4203-BCE2-281F6C2096B9}" type="presOf" srcId="{C1A44AD6-9E29-4686-A320-E2B077DC8908}" destId="{02A4D038-5ACB-4D0D-861B-4D7C98586CEB}" srcOrd="0" destOrd="0" presId="urn:microsoft.com/office/officeart/2005/8/layout/cycle3"/>
    <dgm:cxn modelId="{6F38B240-3F01-4498-8DB7-1DC07CCCCE31}" type="presOf" srcId="{24C4036D-77C8-4356-B477-CA7A0EFA5953}" destId="{AE42C6A7-EC90-4DC2-A01D-AF5C3FB8E8D4}" srcOrd="0" destOrd="0" presId="urn:microsoft.com/office/officeart/2005/8/layout/cycle3"/>
    <dgm:cxn modelId="{B6DA329E-2018-48FF-AE6E-17CDC62BC3A6}" type="presOf" srcId="{9620560C-DDFE-4A0A-9176-3236228CE42A}" destId="{483F5046-6390-4185-B0D3-5A6A25030C73}" srcOrd="0" destOrd="0" presId="urn:microsoft.com/office/officeart/2005/8/layout/cycle3"/>
    <dgm:cxn modelId="{8C23A92D-51EC-4D63-9069-407B084EDAB7}" type="presParOf" srcId="{20AFE10D-C65B-41E7-9D65-E449498E2952}" destId="{29D72BFC-EE1F-4C15-9BD9-805AE879B4F5}" srcOrd="0" destOrd="0" presId="urn:microsoft.com/office/officeart/2005/8/layout/cycle3"/>
    <dgm:cxn modelId="{F6B995C7-93A1-4B26-9CF9-87A5638C843E}" type="presParOf" srcId="{29D72BFC-EE1F-4C15-9BD9-805AE879B4F5}" destId="{02A4D038-5ACB-4D0D-861B-4D7C98586CEB}" srcOrd="0" destOrd="0" presId="urn:microsoft.com/office/officeart/2005/8/layout/cycle3"/>
    <dgm:cxn modelId="{FCA8A61D-11E8-4A27-BB9D-E6537C6F73E8}" type="presParOf" srcId="{29D72BFC-EE1F-4C15-9BD9-805AE879B4F5}" destId="{5690126F-F2DD-4C65-88E0-B073588BC744}" srcOrd="1" destOrd="0" presId="urn:microsoft.com/office/officeart/2005/8/layout/cycle3"/>
    <dgm:cxn modelId="{6412E246-D26B-4DBC-87B4-D7BB94A8CBB8}" type="presParOf" srcId="{29D72BFC-EE1F-4C15-9BD9-805AE879B4F5}" destId="{9ABAC04C-A65A-42EB-A44C-C33C2C3DF73C}" srcOrd="2" destOrd="0" presId="urn:microsoft.com/office/officeart/2005/8/layout/cycle3"/>
    <dgm:cxn modelId="{855B2638-3234-46EE-9430-70D4C00CDA83}" type="presParOf" srcId="{29D72BFC-EE1F-4C15-9BD9-805AE879B4F5}" destId="{F791856B-9A0C-449A-B4ED-23A4F6D05FFE}" srcOrd="3" destOrd="0" presId="urn:microsoft.com/office/officeart/2005/8/layout/cycle3"/>
    <dgm:cxn modelId="{84604733-8805-40B4-A521-9A5A17119CF9}" type="presParOf" srcId="{29D72BFC-EE1F-4C15-9BD9-805AE879B4F5}" destId="{AE42C6A7-EC90-4DC2-A01D-AF5C3FB8E8D4}" srcOrd="4" destOrd="0" presId="urn:microsoft.com/office/officeart/2005/8/layout/cycle3"/>
    <dgm:cxn modelId="{66CB3BB2-FF0F-41D1-B406-AF910C972D39}" type="presParOf" srcId="{29D72BFC-EE1F-4C15-9BD9-805AE879B4F5}" destId="{35A9ED08-0387-493E-A04D-05EFFD14DE60}" srcOrd="5" destOrd="0" presId="urn:microsoft.com/office/officeart/2005/8/layout/cycle3"/>
    <dgm:cxn modelId="{703E04CB-706E-4020-BB2A-FB56C6C36557}" type="presParOf" srcId="{29D72BFC-EE1F-4C15-9BD9-805AE879B4F5}" destId="{8888B0CD-64F0-4023-B6C7-11D5B77BF9DE}" srcOrd="6" destOrd="0" presId="urn:microsoft.com/office/officeart/2005/8/layout/cycle3"/>
    <dgm:cxn modelId="{8545E255-4582-4E42-941A-2F114A8F8FFE}" type="presParOf" srcId="{29D72BFC-EE1F-4C15-9BD9-805AE879B4F5}" destId="{483F5046-6390-4185-B0D3-5A6A25030C73}" srcOrd="7" destOrd="0" presId="urn:microsoft.com/office/officeart/2005/8/layout/cycle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CA3FB5-EC2E-4983-8D64-5D4723B0D339}" type="doc">
      <dgm:prSet loTypeId="urn:microsoft.com/office/officeart/2005/8/layout/chevron2" loCatId="list" qsTypeId="urn:microsoft.com/office/officeart/2005/8/quickstyle/3d2" qsCatId="3D" csTypeId="urn:microsoft.com/office/officeart/2005/8/colors/colorful1#2" csCatId="colorful" phldr="1"/>
      <dgm:spPr/>
      <dgm:t>
        <a:bodyPr/>
        <a:lstStyle/>
        <a:p>
          <a:endParaRPr lang="en-US"/>
        </a:p>
      </dgm:t>
    </dgm:pt>
    <dgm:pt modelId="{6008C808-7E0D-4A1F-A2C4-0DC113F5539E}" type="pres">
      <dgm:prSet presAssocID="{35CA3FB5-EC2E-4983-8D64-5D4723B0D339}" presName="linearFlow" presStyleCnt="0">
        <dgm:presLayoutVars>
          <dgm:dir/>
          <dgm:animLvl val="lvl"/>
          <dgm:resizeHandles val="exact"/>
        </dgm:presLayoutVars>
      </dgm:prSet>
      <dgm:spPr/>
      <dgm:t>
        <a:bodyPr/>
        <a:lstStyle/>
        <a:p>
          <a:endParaRPr lang="en-US"/>
        </a:p>
      </dgm:t>
    </dgm:pt>
  </dgm:ptLst>
  <dgm:cxnLst>
    <dgm:cxn modelId="{8DC7D138-1270-4880-8C10-9F7EBFBC6C30}" type="presOf" srcId="{35CA3FB5-EC2E-4983-8D64-5D4723B0D339}" destId="{6008C808-7E0D-4A1F-A2C4-0DC113F5539E}" srcOrd="0"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EC6E2-F211-4288-B329-2FCD31D2A27E}">
      <dsp:nvSpPr>
        <dsp:cNvPr id="0" name=""/>
        <dsp:cNvSpPr/>
      </dsp:nvSpPr>
      <dsp:spPr>
        <a:xfrm>
          <a:off x="2766138" y="0"/>
          <a:ext cx="1844092" cy="1233137"/>
        </a:xfrm>
        <a:prstGeom prst="trapezoid">
          <a:avLst>
            <a:gd name="adj" fmla="val 74772"/>
          </a:avLst>
        </a:prstGeom>
        <a:solidFill>
          <a:srgbClr val="2E40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ur-PK" sz="4800" kern="1200" dirty="0">
              <a:solidFill>
                <a:schemeClr val="bg1"/>
              </a:solidFill>
              <a:latin typeface="Jameel Noori Nastaleeq" panose="02000503000000000004" pitchFamily="2" charset="-78"/>
              <a:cs typeface="Jameel Noori Nastaleeq" panose="02000503000000000004" pitchFamily="2" charset="-78"/>
            </a:rPr>
            <a:t>                                                                      مقصد</a:t>
          </a:r>
          <a:endParaRPr lang="en-IN" sz="5400" kern="1200" dirty="0">
            <a:solidFill>
              <a:schemeClr val="bg1"/>
            </a:solidFill>
            <a:latin typeface="Jameel Noori Nastaleeq" panose="02000503000000000004" pitchFamily="2" charset="-78"/>
            <a:cs typeface="Jameel Noori Nastaleeq" panose="02000503000000000004" pitchFamily="2" charset="-78"/>
          </a:endParaRPr>
        </a:p>
      </dsp:txBody>
      <dsp:txXfrm>
        <a:off x="2766138" y="0"/>
        <a:ext cx="1844092" cy="1233137"/>
      </dsp:txXfrm>
    </dsp:sp>
    <dsp:sp modelId="{16693FD0-8C90-4670-9EC6-FDA6A67AF775}">
      <dsp:nvSpPr>
        <dsp:cNvPr id="0" name=""/>
        <dsp:cNvSpPr/>
      </dsp:nvSpPr>
      <dsp:spPr>
        <a:xfrm>
          <a:off x="1844092" y="1233137"/>
          <a:ext cx="3688184" cy="1233137"/>
        </a:xfrm>
        <a:prstGeom prst="trapezoid">
          <a:avLst>
            <a:gd name="adj" fmla="val 74772"/>
          </a:avLst>
        </a:prstGeom>
        <a:solidFill>
          <a:srgbClr val="828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ur-PK" sz="5400" kern="1200" dirty="0">
              <a:solidFill>
                <a:schemeClr val="bg1"/>
              </a:solidFill>
              <a:latin typeface="Jameel Noori Nastaleeq" panose="02000503000000000004" pitchFamily="2" charset="-78"/>
              <a:cs typeface="Jameel Noori Nastaleeq" panose="02000503000000000004" pitchFamily="2" charset="-78"/>
            </a:rPr>
            <a:t>پالیسی</a:t>
          </a:r>
          <a:endParaRPr lang="en-IN" sz="5400" kern="1200" dirty="0">
            <a:solidFill>
              <a:schemeClr val="bg1"/>
            </a:solidFill>
            <a:latin typeface="Jameel Noori Nastaleeq" panose="02000503000000000004" pitchFamily="2" charset="-78"/>
            <a:cs typeface="Jameel Noori Nastaleeq" panose="02000503000000000004" pitchFamily="2" charset="-78"/>
          </a:endParaRPr>
        </a:p>
      </dsp:txBody>
      <dsp:txXfrm>
        <a:off x="2489524" y="1233137"/>
        <a:ext cx="2397319" cy="1233137"/>
      </dsp:txXfrm>
    </dsp:sp>
    <dsp:sp modelId="{63205982-D4A0-4147-BE06-BC48341C777C}">
      <dsp:nvSpPr>
        <dsp:cNvPr id="0" name=""/>
        <dsp:cNvSpPr/>
      </dsp:nvSpPr>
      <dsp:spPr>
        <a:xfrm>
          <a:off x="922046" y="2466274"/>
          <a:ext cx="5532276" cy="1233137"/>
        </a:xfrm>
        <a:prstGeom prst="trapezoid">
          <a:avLst>
            <a:gd name="adj" fmla="val 74772"/>
          </a:avLst>
        </a:prstGeom>
        <a:solidFill>
          <a:srgbClr val="E0A7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ur-PK" sz="5400" kern="1200" dirty="0">
              <a:solidFill>
                <a:schemeClr val="bg1"/>
              </a:solidFill>
              <a:latin typeface="Jameel Noori Nastaleeq" panose="02000503000000000004" pitchFamily="2" charset="-78"/>
              <a:cs typeface="Jameel Noori Nastaleeq" panose="02000503000000000004" pitchFamily="2" charset="-78"/>
            </a:rPr>
            <a:t>اصول</a:t>
          </a:r>
          <a:endParaRPr lang="en-IN" sz="5400" kern="1200" dirty="0">
            <a:solidFill>
              <a:schemeClr val="bg1"/>
            </a:solidFill>
            <a:latin typeface="Jameel Noori Nastaleeq" panose="02000503000000000004" pitchFamily="2" charset="-78"/>
            <a:cs typeface="Jameel Noori Nastaleeq" panose="02000503000000000004" pitchFamily="2" charset="-78"/>
          </a:endParaRPr>
        </a:p>
      </dsp:txBody>
      <dsp:txXfrm>
        <a:off x="1890194" y="2466274"/>
        <a:ext cx="3595979" cy="1233137"/>
      </dsp:txXfrm>
    </dsp:sp>
    <dsp:sp modelId="{87D9C37A-F97B-4AE2-8C04-836283B8B0CC}">
      <dsp:nvSpPr>
        <dsp:cNvPr id="0" name=""/>
        <dsp:cNvSpPr/>
      </dsp:nvSpPr>
      <dsp:spPr>
        <a:xfrm>
          <a:off x="0" y="3699411"/>
          <a:ext cx="7376368" cy="1233137"/>
        </a:xfrm>
        <a:prstGeom prst="trapezoid">
          <a:avLst>
            <a:gd name="adj" fmla="val 74772"/>
          </a:avLst>
        </a:prstGeom>
        <a:solidFill>
          <a:srgbClr val="285F2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ur-PK" sz="5400" kern="1200" dirty="0">
              <a:solidFill>
                <a:schemeClr val="bg1"/>
              </a:solidFill>
              <a:latin typeface="Jameel Noori Nastaleeq" panose="02000503000000000004" pitchFamily="2" charset="-78"/>
              <a:cs typeface="Jameel Noori Nastaleeq" panose="02000503000000000004" pitchFamily="2" charset="-78"/>
            </a:rPr>
            <a:t>تنظیم</a:t>
          </a:r>
          <a:endParaRPr lang="en-IN" sz="5400" kern="1200" dirty="0">
            <a:solidFill>
              <a:schemeClr val="bg1"/>
            </a:solidFill>
            <a:latin typeface="Jameel Noori Nastaleeq" panose="02000503000000000004" pitchFamily="2" charset="-78"/>
            <a:cs typeface="Jameel Noori Nastaleeq" panose="02000503000000000004" pitchFamily="2" charset="-78"/>
          </a:endParaRPr>
        </a:p>
      </dsp:txBody>
      <dsp:txXfrm>
        <a:off x="1290864" y="3699411"/>
        <a:ext cx="4794639" cy="1233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0126F-F2DD-4C65-88E0-B073588BC744}">
      <dsp:nvSpPr>
        <dsp:cNvPr id="0" name=""/>
        <dsp:cNvSpPr/>
      </dsp:nvSpPr>
      <dsp:spPr>
        <a:xfrm>
          <a:off x="489343" y="-50392"/>
          <a:ext cx="5604059" cy="5604059"/>
        </a:xfrm>
        <a:prstGeom prst="circularArrow">
          <a:avLst>
            <a:gd name="adj1" fmla="val 5544"/>
            <a:gd name="adj2" fmla="val 330680"/>
            <a:gd name="adj3" fmla="val 14520461"/>
            <a:gd name="adj4" fmla="val 16947553"/>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A4D038-5ACB-4D0D-861B-4D7C98586CEB}">
      <dsp:nvSpPr>
        <dsp:cNvPr id="0" name=""/>
        <dsp:cNvSpPr/>
      </dsp:nvSpPr>
      <dsp:spPr>
        <a:xfrm>
          <a:off x="2421923" y="-362971"/>
          <a:ext cx="1738899" cy="1572530"/>
        </a:xfrm>
        <a:prstGeom prst="roundRect">
          <a:avLst/>
        </a:prstGeom>
        <a:solidFill>
          <a:srgbClr val="F6C57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r-PK" sz="2400" kern="1200" dirty="0" smtClean="0">
              <a:latin typeface="Jameel Noori Nastaleeq" pitchFamily="2" charset="-78"/>
              <a:cs typeface="Jameel Noori Nastaleeq" pitchFamily="2" charset="-78"/>
            </a:rPr>
            <a:t>میڈیکل سروس بموقع عرس اجمیر  شریف  2019</a:t>
          </a:r>
          <a:endParaRPr lang="en-IN" sz="2400" kern="1200" dirty="0"/>
        </a:p>
      </dsp:txBody>
      <dsp:txXfrm>
        <a:off x="2498688" y="-286206"/>
        <a:ext cx="1585369" cy="1419000"/>
      </dsp:txXfrm>
    </dsp:sp>
    <dsp:sp modelId="{9ABAC04C-A65A-42EB-A44C-C33C2C3DF73C}">
      <dsp:nvSpPr>
        <dsp:cNvPr id="0" name=""/>
        <dsp:cNvSpPr/>
      </dsp:nvSpPr>
      <dsp:spPr>
        <a:xfrm>
          <a:off x="4290337" y="129437"/>
          <a:ext cx="1738899" cy="2387273"/>
        </a:xfrm>
        <a:prstGeom prst="roundRect">
          <a:avLst/>
        </a:prstGeom>
        <a:solidFill>
          <a:schemeClr val="bg1">
            <a:lumMod val="6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r-PK" sz="2400" kern="1200" dirty="0" smtClean="0">
              <a:latin typeface="Jameel Noori Nastaleeq" pitchFamily="2" charset="-78"/>
              <a:cs typeface="Jameel Noori Nastaleeq" pitchFamily="2" charset="-78"/>
            </a:rPr>
            <a:t>ٹرافک کنٹرول      بموقع         اجلاس    رام لیلا میدان                       وتالکٹورہ  اسٹیڈیم دہلی 2019</a:t>
          </a:r>
          <a:endParaRPr lang="en-IN" sz="2400" kern="1200" dirty="0"/>
        </a:p>
      </dsp:txBody>
      <dsp:txXfrm>
        <a:off x="4375223" y="214323"/>
        <a:ext cx="1569127" cy="2217501"/>
      </dsp:txXfrm>
    </dsp:sp>
    <dsp:sp modelId="{F791856B-9A0C-449A-B4ED-23A4F6D05FFE}">
      <dsp:nvSpPr>
        <dsp:cNvPr id="0" name=""/>
        <dsp:cNvSpPr/>
      </dsp:nvSpPr>
      <dsp:spPr>
        <a:xfrm>
          <a:off x="4751797" y="2775621"/>
          <a:ext cx="1738899" cy="1138483"/>
        </a:xfrm>
        <a:prstGeom prst="roundRect">
          <a:avLst/>
        </a:prstGeom>
        <a:solidFill>
          <a:srgbClr val="F6C57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r-PK" sz="2400" kern="1200" dirty="0" smtClean="0">
              <a:latin typeface="Jameel Noori Nastaleeq" pitchFamily="2" charset="-78"/>
              <a:cs typeface="Jameel Noori Nastaleeq" pitchFamily="2" charset="-78"/>
            </a:rPr>
            <a:t>حجاج کرام   کی خدمت 2019</a:t>
          </a:r>
          <a:endParaRPr lang="en-IN" sz="2400" kern="1200" dirty="0"/>
        </a:p>
      </dsp:txBody>
      <dsp:txXfrm>
        <a:off x="4807373" y="2831197"/>
        <a:ext cx="1627747" cy="1027331"/>
      </dsp:txXfrm>
    </dsp:sp>
    <dsp:sp modelId="{AE42C6A7-EC90-4DC2-A01D-AF5C3FB8E8D4}">
      <dsp:nvSpPr>
        <dsp:cNvPr id="0" name=""/>
        <dsp:cNvSpPr/>
      </dsp:nvSpPr>
      <dsp:spPr>
        <a:xfrm>
          <a:off x="3458814" y="4202139"/>
          <a:ext cx="1738899" cy="1528144"/>
        </a:xfrm>
        <a:prstGeom prst="roundRect">
          <a:avLst/>
        </a:prstGeom>
        <a:solidFill>
          <a:schemeClr val="bg1">
            <a:lumMod val="6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r-PK" sz="2400" kern="1200" dirty="0" smtClean="0">
              <a:latin typeface="Jameel Noori Nastaleeq" pitchFamily="2" charset="-78"/>
              <a:cs typeface="Jameel Noori Nastaleeq" pitchFamily="2" charset="-78"/>
            </a:rPr>
            <a:t>ریلیف برائے فساد زدگان شیو وہار دہلی      2020</a:t>
          </a:r>
          <a:r>
            <a:rPr lang="en-US" sz="2400" kern="1200" dirty="0" smtClean="0">
              <a:latin typeface="Jameel Noori Nastaleeq" pitchFamily="2" charset="-78"/>
              <a:cs typeface="Jameel Noori Nastaleeq" pitchFamily="2" charset="-78"/>
            </a:rPr>
            <a:t> </a:t>
          </a:r>
          <a:endParaRPr lang="en-IN" sz="2400" kern="1200" dirty="0"/>
        </a:p>
      </dsp:txBody>
      <dsp:txXfrm>
        <a:off x="3533412" y="4276737"/>
        <a:ext cx="1589703" cy="1378948"/>
      </dsp:txXfrm>
    </dsp:sp>
    <dsp:sp modelId="{35A9ED08-0387-493E-A04D-05EFFD14DE60}">
      <dsp:nvSpPr>
        <dsp:cNvPr id="0" name=""/>
        <dsp:cNvSpPr/>
      </dsp:nvSpPr>
      <dsp:spPr>
        <a:xfrm>
          <a:off x="1385031" y="4150785"/>
          <a:ext cx="1738899" cy="1630852"/>
        </a:xfrm>
        <a:prstGeom prst="roundRect">
          <a:avLst/>
        </a:prstGeom>
        <a:solidFill>
          <a:schemeClr val="bg1">
            <a:lumMod val="6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r-PK" sz="2400" kern="1200" dirty="0" smtClean="0">
              <a:latin typeface="Jameel Noori Nastaleeq" pitchFamily="2" charset="-78"/>
              <a:cs typeface="Jameel Noori Nastaleeq" pitchFamily="2" charset="-78"/>
            </a:rPr>
            <a:t>کووڈ 19  تجہیز وتکفینوغیرہ           </a:t>
          </a:r>
          <a:r>
            <a:rPr lang="en-US" sz="2400" kern="1200" dirty="0" smtClean="0">
              <a:latin typeface="Jameel Noori Nastaleeq" pitchFamily="2" charset="-78"/>
              <a:cs typeface="Jameel Noori Nastaleeq" pitchFamily="2" charset="-78"/>
            </a:rPr>
            <a:t>  </a:t>
          </a:r>
          <a:r>
            <a:rPr lang="ur-PK" sz="2400" kern="1200" dirty="0" smtClean="0">
              <a:latin typeface="Jameel Noori Nastaleeq" pitchFamily="2" charset="-78"/>
              <a:cs typeface="Jameel Noori Nastaleeq" pitchFamily="2" charset="-78"/>
            </a:rPr>
            <a:t> 2020 </a:t>
          </a:r>
          <a:endParaRPr lang="en-IN" sz="2400" kern="1200" dirty="0"/>
        </a:p>
      </dsp:txBody>
      <dsp:txXfrm>
        <a:off x="1464643" y="4230397"/>
        <a:ext cx="1579675" cy="1471628"/>
      </dsp:txXfrm>
    </dsp:sp>
    <dsp:sp modelId="{8888B0CD-64F0-4023-B6C7-11D5B77BF9DE}">
      <dsp:nvSpPr>
        <dsp:cNvPr id="0" name=""/>
        <dsp:cNvSpPr/>
      </dsp:nvSpPr>
      <dsp:spPr>
        <a:xfrm>
          <a:off x="92049" y="2592289"/>
          <a:ext cx="1738899" cy="1505147"/>
        </a:xfrm>
        <a:prstGeom prst="roundRect">
          <a:avLst/>
        </a:prstGeom>
        <a:solidFill>
          <a:srgbClr val="F6C57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r-PK" sz="2400" kern="1200" dirty="0" smtClean="0">
              <a:latin typeface="Jameel Noori Nastaleeq" pitchFamily="2" charset="-78"/>
              <a:cs typeface="Jameel Noori Nastaleeq" pitchFamily="2" charset="-78"/>
            </a:rPr>
            <a:t>نشہ مخالف  و کووڈ ۱۹  بیداری مہم</a:t>
          </a:r>
          <a:r>
            <a:rPr lang="en-US" sz="2400" kern="1200" dirty="0" smtClean="0">
              <a:latin typeface="Jameel Noori Nastaleeq" pitchFamily="2" charset="-78"/>
              <a:cs typeface="Jameel Noori Nastaleeq" pitchFamily="2" charset="-78"/>
            </a:rPr>
            <a:t> </a:t>
          </a:r>
          <a:r>
            <a:rPr lang="ur-PK" sz="2400" kern="1200" dirty="0" smtClean="0">
              <a:latin typeface="Jameel Noori Nastaleeq" pitchFamily="2" charset="-78"/>
              <a:cs typeface="Jameel Noori Nastaleeq" pitchFamily="2" charset="-78"/>
            </a:rPr>
            <a:t> 2020 </a:t>
          </a:r>
          <a:endParaRPr lang="en-IN" sz="2400" kern="1200" dirty="0"/>
        </a:p>
      </dsp:txBody>
      <dsp:txXfrm>
        <a:off x="165524" y="2665764"/>
        <a:ext cx="1591949" cy="1358197"/>
      </dsp:txXfrm>
    </dsp:sp>
    <dsp:sp modelId="{483F5046-6390-4185-B0D3-5A6A25030C73}">
      <dsp:nvSpPr>
        <dsp:cNvPr id="0" name=""/>
        <dsp:cNvSpPr/>
      </dsp:nvSpPr>
      <dsp:spPr>
        <a:xfrm>
          <a:off x="553509" y="432049"/>
          <a:ext cx="1738899" cy="1782049"/>
        </a:xfrm>
        <a:prstGeom prst="roundRect">
          <a:avLst/>
        </a:prstGeom>
        <a:solidFill>
          <a:schemeClr val="bg1">
            <a:lumMod val="6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r-PK" sz="2400" kern="1200" dirty="0" smtClean="0">
              <a:latin typeface="Jameel Noori Nastaleeq" pitchFamily="2" charset="-78"/>
              <a:cs typeface="Jameel Noori Nastaleeq" pitchFamily="2" charset="-78"/>
            </a:rPr>
            <a:t>صفائی ،            تعلیمی ،   نشہ مخالف ،  و   کووڈ 19بیداری مہم </a:t>
          </a:r>
          <a:endParaRPr lang="en-IN" sz="2400" kern="1200" dirty="0"/>
        </a:p>
      </dsp:txBody>
      <dsp:txXfrm>
        <a:off x="638395" y="516935"/>
        <a:ext cx="1569127" cy="16122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277CE-246C-40E8-BB49-07B7506E42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09AADC1-8682-4198-AD6C-1D526751B5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1EAD336-8FD6-4EFA-ACEA-754A19ADF90C}"/>
              </a:ext>
            </a:extLst>
          </p:cNvPr>
          <p:cNvSpPr>
            <a:spLocks noGrp="1"/>
          </p:cNvSpPr>
          <p:nvPr>
            <p:ph type="dt" sz="half" idx="10"/>
          </p:nvPr>
        </p:nvSpPr>
        <p:spPr/>
        <p:txBody>
          <a:bodyPr/>
          <a:lstStyle/>
          <a:p>
            <a:fld id="{C036B11F-AE71-45C9-9418-5BBCB4957C0D}" type="datetimeFigureOut">
              <a:rPr lang="en-IN" smtClean="0"/>
              <a:t>07-12-2022</a:t>
            </a:fld>
            <a:endParaRPr lang="en-IN" dirty="0"/>
          </a:p>
        </p:txBody>
      </p:sp>
      <p:sp>
        <p:nvSpPr>
          <p:cNvPr id="5" name="Footer Placeholder 4">
            <a:extLst>
              <a:ext uri="{FF2B5EF4-FFF2-40B4-BE49-F238E27FC236}">
                <a16:creationId xmlns:a16="http://schemas.microsoft.com/office/drawing/2014/main" id="{3FA415EE-5647-472E-B11D-79D42E494537}"/>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B5288D3B-D74E-4E1A-92FC-8F2C503D1655}"/>
              </a:ext>
            </a:extLst>
          </p:cNvPr>
          <p:cNvSpPr>
            <a:spLocks noGrp="1"/>
          </p:cNvSpPr>
          <p:nvPr>
            <p:ph type="sldNum" sz="quarter" idx="12"/>
          </p:nvPr>
        </p:nvSpPr>
        <p:spPr/>
        <p:txBody>
          <a:bodyPr/>
          <a:lstStyle/>
          <a:p>
            <a:fld id="{D850D1D8-BAC2-43C8-9BFB-823CDD8D51C2}" type="slidenum">
              <a:rPr lang="en-IN" smtClean="0"/>
              <a:t>‹#›</a:t>
            </a:fld>
            <a:endParaRPr lang="en-IN" dirty="0"/>
          </a:p>
        </p:txBody>
      </p:sp>
    </p:spTree>
    <p:extLst>
      <p:ext uri="{BB962C8B-B14F-4D97-AF65-F5344CB8AC3E}">
        <p14:creationId xmlns:p14="http://schemas.microsoft.com/office/powerpoint/2010/main" val="1738123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A6ABB-6924-4AEE-858E-E6F406B6F50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687EC87-5528-4A77-9232-51CBFE25BF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CF14076-3468-432A-A4E2-DCB04CF5ADB9}"/>
              </a:ext>
            </a:extLst>
          </p:cNvPr>
          <p:cNvSpPr>
            <a:spLocks noGrp="1"/>
          </p:cNvSpPr>
          <p:nvPr>
            <p:ph type="dt" sz="half" idx="10"/>
          </p:nvPr>
        </p:nvSpPr>
        <p:spPr/>
        <p:txBody>
          <a:bodyPr/>
          <a:lstStyle/>
          <a:p>
            <a:fld id="{C036B11F-AE71-45C9-9418-5BBCB4957C0D}" type="datetimeFigureOut">
              <a:rPr lang="en-IN" smtClean="0"/>
              <a:t>07-12-2022</a:t>
            </a:fld>
            <a:endParaRPr lang="en-IN" dirty="0"/>
          </a:p>
        </p:txBody>
      </p:sp>
      <p:sp>
        <p:nvSpPr>
          <p:cNvPr id="5" name="Footer Placeholder 4">
            <a:extLst>
              <a:ext uri="{FF2B5EF4-FFF2-40B4-BE49-F238E27FC236}">
                <a16:creationId xmlns:a16="http://schemas.microsoft.com/office/drawing/2014/main" id="{0322001C-4844-4F20-BA8F-F4069F70D7BA}"/>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FFCE331A-5F37-4A65-9429-E809955C594C}"/>
              </a:ext>
            </a:extLst>
          </p:cNvPr>
          <p:cNvSpPr>
            <a:spLocks noGrp="1"/>
          </p:cNvSpPr>
          <p:nvPr>
            <p:ph type="sldNum" sz="quarter" idx="12"/>
          </p:nvPr>
        </p:nvSpPr>
        <p:spPr/>
        <p:txBody>
          <a:bodyPr/>
          <a:lstStyle/>
          <a:p>
            <a:fld id="{D850D1D8-BAC2-43C8-9BFB-823CDD8D51C2}" type="slidenum">
              <a:rPr lang="en-IN" smtClean="0"/>
              <a:t>‹#›</a:t>
            </a:fld>
            <a:endParaRPr lang="en-IN" dirty="0"/>
          </a:p>
        </p:txBody>
      </p:sp>
    </p:spTree>
    <p:extLst>
      <p:ext uri="{BB962C8B-B14F-4D97-AF65-F5344CB8AC3E}">
        <p14:creationId xmlns:p14="http://schemas.microsoft.com/office/powerpoint/2010/main" val="2975495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4947CE-338B-43A5-9DA9-95573A55D8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515B7C1-82B4-4B9B-9A53-D3DDCC3188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82B02B0-421C-437B-8D43-A82DE027B43F}"/>
              </a:ext>
            </a:extLst>
          </p:cNvPr>
          <p:cNvSpPr>
            <a:spLocks noGrp="1"/>
          </p:cNvSpPr>
          <p:nvPr>
            <p:ph type="dt" sz="half" idx="10"/>
          </p:nvPr>
        </p:nvSpPr>
        <p:spPr/>
        <p:txBody>
          <a:bodyPr/>
          <a:lstStyle/>
          <a:p>
            <a:fld id="{C036B11F-AE71-45C9-9418-5BBCB4957C0D}" type="datetimeFigureOut">
              <a:rPr lang="en-IN" smtClean="0"/>
              <a:t>07-12-2022</a:t>
            </a:fld>
            <a:endParaRPr lang="en-IN" dirty="0"/>
          </a:p>
        </p:txBody>
      </p:sp>
      <p:sp>
        <p:nvSpPr>
          <p:cNvPr id="5" name="Footer Placeholder 4">
            <a:extLst>
              <a:ext uri="{FF2B5EF4-FFF2-40B4-BE49-F238E27FC236}">
                <a16:creationId xmlns:a16="http://schemas.microsoft.com/office/drawing/2014/main" id="{DF0D3F48-CA33-45B9-BAF9-8530EC6D0A27}"/>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2AE9F7A3-BA2D-48E2-A5A6-11C0DE043511}"/>
              </a:ext>
            </a:extLst>
          </p:cNvPr>
          <p:cNvSpPr>
            <a:spLocks noGrp="1"/>
          </p:cNvSpPr>
          <p:nvPr>
            <p:ph type="sldNum" sz="quarter" idx="12"/>
          </p:nvPr>
        </p:nvSpPr>
        <p:spPr/>
        <p:txBody>
          <a:bodyPr/>
          <a:lstStyle/>
          <a:p>
            <a:fld id="{D850D1D8-BAC2-43C8-9BFB-823CDD8D51C2}" type="slidenum">
              <a:rPr lang="en-IN" smtClean="0"/>
              <a:t>‹#›</a:t>
            </a:fld>
            <a:endParaRPr lang="en-IN" dirty="0"/>
          </a:p>
        </p:txBody>
      </p:sp>
    </p:spTree>
    <p:extLst>
      <p:ext uri="{BB962C8B-B14F-4D97-AF65-F5344CB8AC3E}">
        <p14:creationId xmlns:p14="http://schemas.microsoft.com/office/powerpoint/2010/main" val="2415648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3580D-6110-4935-B4F9-04EDEBE12A5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BC2AE8C-8812-4506-A82F-841C0D2D59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EF4C458-365C-4D5F-A618-7D6E32DFABB1}"/>
              </a:ext>
            </a:extLst>
          </p:cNvPr>
          <p:cNvSpPr>
            <a:spLocks noGrp="1"/>
          </p:cNvSpPr>
          <p:nvPr>
            <p:ph type="dt" sz="half" idx="10"/>
          </p:nvPr>
        </p:nvSpPr>
        <p:spPr/>
        <p:txBody>
          <a:bodyPr/>
          <a:lstStyle/>
          <a:p>
            <a:fld id="{C036B11F-AE71-45C9-9418-5BBCB4957C0D}" type="datetimeFigureOut">
              <a:rPr lang="en-IN" smtClean="0"/>
              <a:t>07-12-2022</a:t>
            </a:fld>
            <a:endParaRPr lang="en-IN" dirty="0"/>
          </a:p>
        </p:txBody>
      </p:sp>
      <p:sp>
        <p:nvSpPr>
          <p:cNvPr id="5" name="Footer Placeholder 4">
            <a:extLst>
              <a:ext uri="{FF2B5EF4-FFF2-40B4-BE49-F238E27FC236}">
                <a16:creationId xmlns:a16="http://schemas.microsoft.com/office/drawing/2014/main" id="{C7F65830-56DD-401A-BD0B-C04D66A7FC96}"/>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206A2164-FF97-4468-AB7C-10260A33D367}"/>
              </a:ext>
            </a:extLst>
          </p:cNvPr>
          <p:cNvSpPr>
            <a:spLocks noGrp="1"/>
          </p:cNvSpPr>
          <p:nvPr>
            <p:ph type="sldNum" sz="quarter" idx="12"/>
          </p:nvPr>
        </p:nvSpPr>
        <p:spPr/>
        <p:txBody>
          <a:bodyPr/>
          <a:lstStyle/>
          <a:p>
            <a:fld id="{D850D1D8-BAC2-43C8-9BFB-823CDD8D51C2}" type="slidenum">
              <a:rPr lang="en-IN" smtClean="0"/>
              <a:t>‹#›</a:t>
            </a:fld>
            <a:endParaRPr lang="en-IN" dirty="0"/>
          </a:p>
        </p:txBody>
      </p:sp>
    </p:spTree>
    <p:extLst>
      <p:ext uri="{BB962C8B-B14F-4D97-AF65-F5344CB8AC3E}">
        <p14:creationId xmlns:p14="http://schemas.microsoft.com/office/powerpoint/2010/main" val="2782941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82D2-50D3-411A-AA8C-E6944C741D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38CC195-759D-48EA-83D0-91F8FB72F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EB5F49-8D49-4A50-B661-63E36F47475B}"/>
              </a:ext>
            </a:extLst>
          </p:cNvPr>
          <p:cNvSpPr>
            <a:spLocks noGrp="1"/>
          </p:cNvSpPr>
          <p:nvPr>
            <p:ph type="dt" sz="half" idx="10"/>
          </p:nvPr>
        </p:nvSpPr>
        <p:spPr/>
        <p:txBody>
          <a:bodyPr/>
          <a:lstStyle/>
          <a:p>
            <a:fld id="{C036B11F-AE71-45C9-9418-5BBCB4957C0D}" type="datetimeFigureOut">
              <a:rPr lang="en-IN" smtClean="0"/>
              <a:t>07-12-2022</a:t>
            </a:fld>
            <a:endParaRPr lang="en-IN" dirty="0"/>
          </a:p>
        </p:txBody>
      </p:sp>
      <p:sp>
        <p:nvSpPr>
          <p:cNvPr id="5" name="Footer Placeholder 4">
            <a:extLst>
              <a:ext uri="{FF2B5EF4-FFF2-40B4-BE49-F238E27FC236}">
                <a16:creationId xmlns:a16="http://schemas.microsoft.com/office/drawing/2014/main" id="{91777983-0732-49AE-A4F2-AE1C85BE6D8F}"/>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161E0FFF-4F72-40C2-8AC7-8D54F787FF6D}"/>
              </a:ext>
            </a:extLst>
          </p:cNvPr>
          <p:cNvSpPr>
            <a:spLocks noGrp="1"/>
          </p:cNvSpPr>
          <p:nvPr>
            <p:ph type="sldNum" sz="quarter" idx="12"/>
          </p:nvPr>
        </p:nvSpPr>
        <p:spPr/>
        <p:txBody>
          <a:bodyPr/>
          <a:lstStyle/>
          <a:p>
            <a:fld id="{D850D1D8-BAC2-43C8-9BFB-823CDD8D51C2}" type="slidenum">
              <a:rPr lang="en-IN" smtClean="0"/>
              <a:t>‹#›</a:t>
            </a:fld>
            <a:endParaRPr lang="en-IN" dirty="0"/>
          </a:p>
        </p:txBody>
      </p:sp>
    </p:spTree>
    <p:extLst>
      <p:ext uri="{BB962C8B-B14F-4D97-AF65-F5344CB8AC3E}">
        <p14:creationId xmlns:p14="http://schemas.microsoft.com/office/powerpoint/2010/main" val="1838741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09A1B-C3CE-4999-B572-7066CD177E2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55FE9C9-04E2-4F86-91F7-27CE78516D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86A227B-69EF-4076-83FE-3D5B1A45AC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D3A9EA0-4E68-4CB1-8381-926A9A56E1EE}"/>
              </a:ext>
            </a:extLst>
          </p:cNvPr>
          <p:cNvSpPr>
            <a:spLocks noGrp="1"/>
          </p:cNvSpPr>
          <p:nvPr>
            <p:ph type="dt" sz="half" idx="10"/>
          </p:nvPr>
        </p:nvSpPr>
        <p:spPr/>
        <p:txBody>
          <a:bodyPr/>
          <a:lstStyle/>
          <a:p>
            <a:fld id="{C036B11F-AE71-45C9-9418-5BBCB4957C0D}" type="datetimeFigureOut">
              <a:rPr lang="en-IN" smtClean="0"/>
              <a:t>07-12-2022</a:t>
            </a:fld>
            <a:endParaRPr lang="en-IN" dirty="0"/>
          </a:p>
        </p:txBody>
      </p:sp>
      <p:sp>
        <p:nvSpPr>
          <p:cNvPr id="6" name="Footer Placeholder 5">
            <a:extLst>
              <a:ext uri="{FF2B5EF4-FFF2-40B4-BE49-F238E27FC236}">
                <a16:creationId xmlns:a16="http://schemas.microsoft.com/office/drawing/2014/main" id="{6D0DC3F9-BB60-4383-844F-B46E0E1365F5}"/>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FB3028B0-FA60-4C02-87CE-50DE938B8A94}"/>
              </a:ext>
            </a:extLst>
          </p:cNvPr>
          <p:cNvSpPr>
            <a:spLocks noGrp="1"/>
          </p:cNvSpPr>
          <p:nvPr>
            <p:ph type="sldNum" sz="quarter" idx="12"/>
          </p:nvPr>
        </p:nvSpPr>
        <p:spPr/>
        <p:txBody>
          <a:bodyPr/>
          <a:lstStyle/>
          <a:p>
            <a:fld id="{D850D1D8-BAC2-43C8-9BFB-823CDD8D51C2}" type="slidenum">
              <a:rPr lang="en-IN" smtClean="0"/>
              <a:t>‹#›</a:t>
            </a:fld>
            <a:endParaRPr lang="en-IN" dirty="0"/>
          </a:p>
        </p:txBody>
      </p:sp>
    </p:spTree>
    <p:extLst>
      <p:ext uri="{BB962C8B-B14F-4D97-AF65-F5344CB8AC3E}">
        <p14:creationId xmlns:p14="http://schemas.microsoft.com/office/powerpoint/2010/main" val="739369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2059-6D16-43DF-82B1-778BBF905DBC}"/>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F2CAA88-6865-4F80-A044-E14DD4413A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56481B-E4DC-429D-B545-A73A00BC90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2937433-498F-40A0-AD7E-7EE6A84ADC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141B90-BE8D-4941-A0EF-0632D3505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E5B43B1-B1A8-4CD5-A070-8489A1FAF475}"/>
              </a:ext>
            </a:extLst>
          </p:cNvPr>
          <p:cNvSpPr>
            <a:spLocks noGrp="1"/>
          </p:cNvSpPr>
          <p:nvPr>
            <p:ph type="dt" sz="half" idx="10"/>
          </p:nvPr>
        </p:nvSpPr>
        <p:spPr/>
        <p:txBody>
          <a:bodyPr/>
          <a:lstStyle/>
          <a:p>
            <a:fld id="{C036B11F-AE71-45C9-9418-5BBCB4957C0D}" type="datetimeFigureOut">
              <a:rPr lang="en-IN" smtClean="0"/>
              <a:t>07-12-2022</a:t>
            </a:fld>
            <a:endParaRPr lang="en-IN" dirty="0"/>
          </a:p>
        </p:txBody>
      </p:sp>
      <p:sp>
        <p:nvSpPr>
          <p:cNvPr id="8" name="Footer Placeholder 7">
            <a:extLst>
              <a:ext uri="{FF2B5EF4-FFF2-40B4-BE49-F238E27FC236}">
                <a16:creationId xmlns:a16="http://schemas.microsoft.com/office/drawing/2014/main" id="{A2DDD486-9B96-4463-967D-FC995B9085AD}"/>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BC7A64A8-F1D8-407D-8F42-6F2CA6166D71}"/>
              </a:ext>
            </a:extLst>
          </p:cNvPr>
          <p:cNvSpPr>
            <a:spLocks noGrp="1"/>
          </p:cNvSpPr>
          <p:nvPr>
            <p:ph type="sldNum" sz="quarter" idx="12"/>
          </p:nvPr>
        </p:nvSpPr>
        <p:spPr/>
        <p:txBody>
          <a:bodyPr/>
          <a:lstStyle/>
          <a:p>
            <a:fld id="{D850D1D8-BAC2-43C8-9BFB-823CDD8D51C2}" type="slidenum">
              <a:rPr lang="en-IN" smtClean="0"/>
              <a:t>‹#›</a:t>
            </a:fld>
            <a:endParaRPr lang="en-IN" dirty="0"/>
          </a:p>
        </p:txBody>
      </p:sp>
    </p:spTree>
    <p:extLst>
      <p:ext uri="{BB962C8B-B14F-4D97-AF65-F5344CB8AC3E}">
        <p14:creationId xmlns:p14="http://schemas.microsoft.com/office/powerpoint/2010/main" val="546443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0DB89-87EE-40DA-BE60-698C04029F7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38B8033-7A52-440B-BF62-CAD0C5933EB4}"/>
              </a:ext>
            </a:extLst>
          </p:cNvPr>
          <p:cNvSpPr>
            <a:spLocks noGrp="1"/>
          </p:cNvSpPr>
          <p:nvPr>
            <p:ph type="dt" sz="half" idx="10"/>
          </p:nvPr>
        </p:nvSpPr>
        <p:spPr/>
        <p:txBody>
          <a:bodyPr/>
          <a:lstStyle/>
          <a:p>
            <a:fld id="{C036B11F-AE71-45C9-9418-5BBCB4957C0D}" type="datetimeFigureOut">
              <a:rPr lang="en-IN" smtClean="0"/>
              <a:t>07-12-2022</a:t>
            </a:fld>
            <a:endParaRPr lang="en-IN" dirty="0"/>
          </a:p>
        </p:txBody>
      </p:sp>
      <p:sp>
        <p:nvSpPr>
          <p:cNvPr id="4" name="Footer Placeholder 3">
            <a:extLst>
              <a:ext uri="{FF2B5EF4-FFF2-40B4-BE49-F238E27FC236}">
                <a16:creationId xmlns:a16="http://schemas.microsoft.com/office/drawing/2014/main" id="{26D2E0E0-68A9-40B2-807D-A0EBC0A1A44A}"/>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id="{EB09092D-37F1-4550-A70E-F7165411F61A}"/>
              </a:ext>
            </a:extLst>
          </p:cNvPr>
          <p:cNvSpPr>
            <a:spLocks noGrp="1"/>
          </p:cNvSpPr>
          <p:nvPr>
            <p:ph type="sldNum" sz="quarter" idx="12"/>
          </p:nvPr>
        </p:nvSpPr>
        <p:spPr/>
        <p:txBody>
          <a:bodyPr/>
          <a:lstStyle/>
          <a:p>
            <a:fld id="{D850D1D8-BAC2-43C8-9BFB-823CDD8D51C2}" type="slidenum">
              <a:rPr lang="en-IN" smtClean="0"/>
              <a:t>‹#›</a:t>
            </a:fld>
            <a:endParaRPr lang="en-IN" dirty="0"/>
          </a:p>
        </p:txBody>
      </p:sp>
    </p:spTree>
    <p:extLst>
      <p:ext uri="{BB962C8B-B14F-4D97-AF65-F5344CB8AC3E}">
        <p14:creationId xmlns:p14="http://schemas.microsoft.com/office/powerpoint/2010/main" val="2294886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381925-2135-46B2-879D-274090144FF4}"/>
              </a:ext>
            </a:extLst>
          </p:cNvPr>
          <p:cNvSpPr>
            <a:spLocks noGrp="1"/>
          </p:cNvSpPr>
          <p:nvPr>
            <p:ph type="dt" sz="half" idx="10"/>
          </p:nvPr>
        </p:nvSpPr>
        <p:spPr/>
        <p:txBody>
          <a:bodyPr/>
          <a:lstStyle/>
          <a:p>
            <a:fld id="{C036B11F-AE71-45C9-9418-5BBCB4957C0D}" type="datetimeFigureOut">
              <a:rPr lang="en-IN" smtClean="0"/>
              <a:t>07-12-2022</a:t>
            </a:fld>
            <a:endParaRPr lang="en-IN" dirty="0"/>
          </a:p>
        </p:txBody>
      </p:sp>
      <p:sp>
        <p:nvSpPr>
          <p:cNvPr id="3" name="Footer Placeholder 2">
            <a:extLst>
              <a:ext uri="{FF2B5EF4-FFF2-40B4-BE49-F238E27FC236}">
                <a16:creationId xmlns:a16="http://schemas.microsoft.com/office/drawing/2014/main" id="{BEFBB715-DEB8-4189-A73C-B2B858094CD2}"/>
              </a:ext>
            </a:extLst>
          </p:cNvPr>
          <p:cNvSpPr>
            <a:spLocks noGrp="1"/>
          </p:cNvSpPr>
          <p:nvPr>
            <p:ph type="ftr" sz="quarter" idx="11"/>
          </p:nvPr>
        </p:nvSpPr>
        <p:spPr/>
        <p:txBody>
          <a:bodyPr/>
          <a:lstStyle/>
          <a:p>
            <a:endParaRPr lang="en-IN" dirty="0"/>
          </a:p>
        </p:txBody>
      </p:sp>
      <p:sp>
        <p:nvSpPr>
          <p:cNvPr id="4" name="Slide Number Placeholder 3">
            <a:extLst>
              <a:ext uri="{FF2B5EF4-FFF2-40B4-BE49-F238E27FC236}">
                <a16:creationId xmlns:a16="http://schemas.microsoft.com/office/drawing/2014/main" id="{D3697FD1-690F-4C99-BEBE-44D1DCFF8429}"/>
              </a:ext>
            </a:extLst>
          </p:cNvPr>
          <p:cNvSpPr>
            <a:spLocks noGrp="1"/>
          </p:cNvSpPr>
          <p:nvPr>
            <p:ph type="sldNum" sz="quarter" idx="12"/>
          </p:nvPr>
        </p:nvSpPr>
        <p:spPr/>
        <p:txBody>
          <a:bodyPr/>
          <a:lstStyle/>
          <a:p>
            <a:fld id="{D850D1D8-BAC2-43C8-9BFB-823CDD8D51C2}" type="slidenum">
              <a:rPr lang="en-IN" smtClean="0"/>
              <a:t>‹#›</a:t>
            </a:fld>
            <a:endParaRPr lang="en-IN" dirty="0"/>
          </a:p>
        </p:txBody>
      </p:sp>
    </p:spTree>
    <p:extLst>
      <p:ext uri="{BB962C8B-B14F-4D97-AF65-F5344CB8AC3E}">
        <p14:creationId xmlns:p14="http://schemas.microsoft.com/office/powerpoint/2010/main" val="2447876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3ECA-D1BC-4766-8E5F-88EBD221C2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E377C98-B6EE-4C65-ABA8-7B246EF2D0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3B2F878B-81FA-4A22-9085-11E2B806FF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28A2A2-604D-464E-8E28-5696DB1C1C57}"/>
              </a:ext>
            </a:extLst>
          </p:cNvPr>
          <p:cNvSpPr>
            <a:spLocks noGrp="1"/>
          </p:cNvSpPr>
          <p:nvPr>
            <p:ph type="dt" sz="half" idx="10"/>
          </p:nvPr>
        </p:nvSpPr>
        <p:spPr/>
        <p:txBody>
          <a:bodyPr/>
          <a:lstStyle/>
          <a:p>
            <a:fld id="{C036B11F-AE71-45C9-9418-5BBCB4957C0D}" type="datetimeFigureOut">
              <a:rPr lang="en-IN" smtClean="0"/>
              <a:t>07-12-2022</a:t>
            </a:fld>
            <a:endParaRPr lang="en-IN" dirty="0"/>
          </a:p>
        </p:txBody>
      </p:sp>
      <p:sp>
        <p:nvSpPr>
          <p:cNvPr id="6" name="Footer Placeholder 5">
            <a:extLst>
              <a:ext uri="{FF2B5EF4-FFF2-40B4-BE49-F238E27FC236}">
                <a16:creationId xmlns:a16="http://schemas.microsoft.com/office/drawing/2014/main" id="{B853C565-3E45-47B1-8FBF-7FA072E6C48A}"/>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1450462C-4CF0-4F15-9143-BB215D31A27D}"/>
              </a:ext>
            </a:extLst>
          </p:cNvPr>
          <p:cNvSpPr>
            <a:spLocks noGrp="1"/>
          </p:cNvSpPr>
          <p:nvPr>
            <p:ph type="sldNum" sz="quarter" idx="12"/>
          </p:nvPr>
        </p:nvSpPr>
        <p:spPr/>
        <p:txBody>
          <a:bodyPr/>
          <a:lstStyle/>
          <a:p>
            <a:fld id="{D850D1D8-BAC2-43C8-9BFB-823CDD8D51C2}" type="slidenum">
              <a:rPr lang="en-IN" smtClean="0"/>
              <a:t>‹#›</a:t>
            </a:fld>
            <a:endParaRPr lang="en-IN" dirty="0"/>
          </a:p>
        </p:txBody>
      </p:sp>
    </p:spTree>
    <p:extLst>
      <p:ext uri="{BB962C8B-B14F-4D97-AF65-F5344CB8AC3E}">
        <p14:creationId xmlns:p14="http://schemas.microsoft.com/office/powerpoint/2010/main" val="239298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33A2-C1C0-4E15-88E5-729500E1DC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1B564B5-5EC4-4A89-A8BD-8E80A6CD8B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E2D7C9C-9DDE-4260-BA95-75BA08ADE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62F733-6CCD-442D-A258-D26DB1845AD3}"/>
              </a:ext>
            </a:extLst>
          </p:cNvPr>
          <p:cNvSpPr>
            <a:spLocks noGrp="1"/>
          </p:cNvSpPr>
          <p:nvPr>
            <p:ph type="dt" sz="half" idx="10"/>
          </p:nvPr>
        </p:nvSpPr>
        <p:spPr/>
        <p:txBody>
          <a:bodyPr/>
          <a:lstStyle/>
          <a:p>
            <a:fld id="{C036B11F-AE71-45C9-9418-5BBCB4957C0D}" type="datetimeFigureOut">
              <a:rPr lang="en-IN" smtClean="0"/>
              <a:t>07-12-2022</a:t>
            </a:fld>
            <a:endParaRPr lang="en-IN" dirty="0"/>
          </a:p>
        </p:txBody>
      </p:sp>
      <p:sp>
        <p:nvSpPr>
          <p:cNvPr id="6" name="Footer Placeholder 5">
            <a:extLst>
              <a:ext uri="{FF2B5EF4-FFF2-40B4-BE49-F238E27FC236}">
                <a16:creationId xmlns:a16="http://schemas.microsoft.com/office/drawing/2014/main" id="{F4DBFEBA-15BA-4D63-B901-91BFEEF8DDD1}"/>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1F1BCA5A-89FE-4823-BD9C-3C04C5B7B949}"/>
              </a:ext>
            </a:extLst>
          </p:cNvPr>
          <p:cNvSpPr>
            <a:spLocks noGrp="1"/>
          </p:cNvSpPr>
          <p:nvPr>
            <p:ph type="sldNum" sz="quarter" idx="12"/>
          </p:nvPr>
        </p:nvSpPr>
        <p:spPr/>
        <p:txBody>
          <a:bodyPr/>
          <a:lstStyle/>
          <a:p>
            <a:fld id="{D850D1D8-BAC2-43C8-9BFB-823CDD8D51C2}" type="slidenum">
              <a:rPr lang="en-IN" smtClean="0"/>
              <a:t>‹#›</a:t>
            </a:fld>
            <a:endParaRPr lang="en-IN" dirty="0"/>
          </a:p>
        </p:txBody>
      </p:sp>
    </p:spTree>
    <p:extLst>
      <p:ext uri="{BB962C8B-B14F-4D97-AF65-F5344CB8AC3E}">
        <p14:creationId xmlns:p14="http://schemas.microsoft.com/office/powerpoint/2010/main" val="282590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F3C9B0-6850-4D7D-A331-C07A1289C5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EFD47BE-46BB-4656-9A84-01315DE53C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1AF828F-1755-4D1A-A925-7958D9EDA9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6B11F-AE71-45C9-9418-5BBCB4957C0D}" type="datetimeFigureOut">
              <a:rPr lang="en-IN" smtClean="0"/>
              <a:t>07-12-2022</a:t>
            </a:fld>
            <a:endParaRPr lang="en-IN" dirty="0"/>
          </a:p>
        </p:txBody>
      </p:sp>
      <p:sp>
        <p:nvSpPr>
          <p:cNvPr id="5" name="Footer Placeholder 4">
            <a:extLst>
              <a:ext uri="{FF2B5EF4-FFF2-40B4-BE49-F238E27FC236}">
                <a16:creationId xmlns:a16="http://schemas.microsoft.com/office/drawing/2014/main" id="{CA35CAE3-011E-46A3-BADB-7B73DDBBAB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C183375D-CB90-43EA-9B44-C0FB9C2EE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0D1D8-BAC2-43C8-9BFB-823CDD8D51C2}" type="slidenum">
              <a:rPr lang="en-IN" smtClean="0"/>
              <a:t>‹#›</a:t>
            </a:fld>
            <a:endParaRPr lang="en-IN" dirty="0"/>
          </a:p>
        </p:txBody>
      </p:sp>
    </p:spTree>
    <p:extLst>
      <p:ext uri="{BB962C8B-B14F-4D97-AF65-F5344CB8AC3E}">
        <p14:creationId xmlns:p14="http://schemas.microsoft.com/office/powerpoint/2010/main" val="49373005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8.emf"/><Relationship Id="rId4" Type="http://schemas.openxmlformats.org/officeDocument/2006/relationships/image" Target="../media/image5.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em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Layout" Target="../diagrams/layout3.xml"/><Relationship Id="rId7" Type="http://schemas.openxmlformats.org/officeDocument/2006/relationships/image" Target="../media/image25.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diagramColors" Target="../diagrams/colors1.xml"/><Relationship Id="rId11" Type="http://schemas.openxmlformats.org/officeDocument/2006/relationships/image" Target="../media/image5.wmf"/><Relationship Id="rId5" Type="http://schemas.openxmlformats.org/officeDocument/2006/relationships/diagramQuickStyle" Target="../diagrams/quickStyle1.xml"/><Relationship Id="rId10" Type="http://schemas.openxmlformats.org/officeDocument/2006/relationships/oleObject" Target="../embeddings/oleObject2.bin"/><Relationship Id="rId4" Type="http://schemas.openxmlformats.org/officeDocument/2006/relationships/diagramLayout" Target="../diagrams/layout1.xml"/><Relationship Id="rId9" Type="http://schemas.openxmlformats.org/officeDocument/2006/relationships/image" Target="../media/image4.wmf"/></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5.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8.emf"/><Relationship Id="rId4" Type="http://schemas.openxmlformats.org/officeDocument/2006/relationships/image" Target="../media/image5.wmf"/></Relationships>
</file>

<file path=ppt/slides/_rels/slide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B01FDE9D-3201-4464-9645-7F148E06DC98}"/>
              </a:ext>
            </a:extLst>
          </p:cNvPr>
          <p:cNvSpPr/>
          <p:nvPr/>
        </p:nvSpPr>
        <p:spPr>
          <a:xfrm>
            <a:off x="3575720" y="-1971600"/>
            <a:ext cx="10801200" cy="10801200"/>
          </a:xfrm>
          <a:prstGeom prst="ellipse">
            <a:avLst/>
          </a:prstGeom>
          <a:solidFill>
            <a:schemeClr val="accent4">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IN"/>
          </a:p>
        </p:txBody>
      </p:sp>
      <p:sp>
        <p:nvSpPr>
          <p:cNvPr id="2" name="Oval 1">
            <a:extLst>
              <a:ext uri="{FF2B5EF4-FFF2-40B4-BE49-F238E27FC236}">
                <a16:creationId xmlns:a16="http://schemas.microsoft.com/office/drawing/2014/main" id="{2AB1F5B4-482B-435A-9E96-46D5BBFB9969}"/>
              </a:ext>
            </a:extLst>
          </p:cNvPr>
          <p:cNvSpPr/>
          <p:nvPr/>
        </p:nvSpPr>
        <p:spPr>
          <a:xfrm>
            <a:off x="4943872" y="-603448"/>
            <a:ext cx="8064896" cy="806489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IN"/>
          </a:p>
        </p:txBody>
      </p:sp>
      <p:sp>
        <p:nvSpPr>
          <p:cNvPr id="5" name="AutoShape 24" descr="Image result for assalamo alaikum urdu pi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9" name="TextBox 8"/>
          <p:cNvSpPr txBox="1"/>
          <p:nvPr/>
        </p:nvSpPr>
        <p:spPr>
          <a:xfrm>
            <a:off x="104238" y="5438046"/>
            <a:ext cx="3759514" cy="707886"/>
          </a:xfrm>
          <a:prstGeom prst="rect">
            <a:avLst/>
          </a:prstGeom>
          <a:noFill/>
        </p:spPr>
        <p:txBody>
          <a:bodyPr wrap="square" rtlCol="0">
            <a:spAutoFit/>
          </a:bodyPr>
          <a:lstStyle/>
          <a:p>
            <a:pPr algn="ctr" rtl="1"/>
            <a:r>
              <a:rPr lang="ur-PK" sz="4000" b="1" dirty="0">
                <a:latin typeface="+mj-lt"/>
                <a:cs typeface="Jameel Noori Nastaleeq" pitchFamily="2" charset="-78"/>
              </a:rPr>
              <a:t>السلام علیکم ورحمۃ اللہ وبرکاتہ</a:t>
            </a:r>
            <a:endParaRPr lang="en-IN" sz="4000" dirty="0">
              <a:latin typeface="+mj-lt"/>
            </a:endParaRPr>
          </a:p>
        </p:txBody>
      </p:sp>
      <p:sp>
        <p:nvSpPr>
          <p:cNvPr id="10" name="AutoShape 24" descr="Image result for assalamo alaikum urdu pi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2" name="Picture 11"/>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06450" y="600126"/>
            <a:ext cx="925054" cy="902368"/>
          </a:xfrm>
          <a:prstGeom prst="rect">
            <a:avLst/>
          </a:prstGeom>
        </p:spPr>
      </p:pic>
      <p:pic>
        <p:nvPicPr>
          <p:cNvPr id="13" name="Picture 12">
            <a:extLst>
              <a:ext uri="{FF2B5EF4-FFF2-40B4-BE49-F238E27FC236}">
                <a16:creationId xmlns:a16="http://schemas.microsoft.com/office/drawing/2014/main" id="{E1F18FDE-2BA1-4A3C-B5A5-CE4EFC26B428}"/>
              </a:ext>
            </a:extLst>
          </p:cNvPr>
          <p:cNvPicPr>
            <a:picLocks noChangeAspect="1"/>
          </p:cNvPicPr>
          <p:nvPr/>
        </p:nvPicPr>
        <p:blipFill rotWithShape="1">
          <a:blip r:embed="rId3"/>
          <a:srcRect l="13048" r="38017"/>
          <a:stretch/>
        </p:blipFill>
        <p:spPr>
          <a:xfrm>
            <a:off x="6096000" y="650511"/>
            <a:ext cx="5715000" cy="5556977"/>
          </a:xfrm>
          <a:prstGeom prst="ellipse">
            <a:avLst/>
          </a:prstGeom>
          <a:ln>
            <a:noFill/>
          </a:ln>
          <a:effectLst>
            <a:softEdge rad="112500"/>
          </a:effectLst>
        </p:spPr>
      </p:pic>
      <p:sp>
        <p:nvSpPr>
          <p:cNvPr id="15" name="TextBox 14">
            <a:extLst>
              <a:ext uri="{FF2B5EF4-FFF2-40B4-BE49-F238E27FC236}">
                <a16:creationId xmlns:a16="http://schemas.microsoft.com/office/drawing/2014/main" id="{F1A135F9-917D-41F5-BD40-693AE45AA3BD}"/>
              </a:ext>
            </a:extLst>
          </p:cNvPr>
          <p:cNvSpPr txBox="1"/>
          <p:nvPr/>
        </p:nvSpPr>
        <p:spPr>
          <a:xfrm>
            <a:off x="649995" y="1624084"/>
            <a:ext cx="2606804" cy="1508105"/>
          </a:xfrm>
          <a:prstGeom prst="rect">
            <a:avLst/>
          </a:prstGeom>
          <a:noFill/>
        </p:spPr>
        <p:txBody>
          <a:bodyPr wrap="none" rtlCol="0">
            <a:spAutoFit/>
          </a:bodyPr>
          <a:lstStyle/>
          <a:p>
            <a:pPr>
              <a:spcBef>
                <a:spcPts val="600"/>
              </a:spcBef>
              <a:spcAft>
                <a:spcPts val="600"/>
              </a:spcAft>
            </a:pPr>
            <a:r>
              <a:rPr lang="en-US" sz="2400" dirty="0">
                <a:latin typeface="Access Light" pitchFamily="2" charset="-70"/>
              </a:rPr>
              <a:t>This is where</a:t>
            </a:r>
          </a:p>
          <a:p>
            <a:pPr>
              <a:spcBef>
                <a:spcPts val="600"/>
              </a:spcBef>
              <a:spcAft>
                <a:spcPts val="600"/>
              </a:spcAft>
            </a:pPr>
            <a:r>
              <a:rPr lang="en-US" sz="2400" dirty="0">
                <a:latin typeface="Access Light" pitchFamily="2" charset="-70"/>
              </a:rPr>
              <a:t>Youth are trained</a:t>
            </a:r>
          </a:p>
          <a:p>
            <a:pPr>
              <a:spcBef>
                <a:spcPts val="600"/>
              </a:spcBef>
              <a:spcAft>
                <a:spcPts val="600"/>
              </a:spcAft>
            </a:pPr>
            <a:r>
              <a:rPr lang="en-US" sz="2400" dirty="0">
                <a:latin typeface="Access Light" pitchFamily="2" charset="-70"/>
              </a:rPr>
              <a:t>For the nation…..</a:t>
            </a:r>
            <a:endParaRPr lang="en-IN" sz="2400" dirty="0">
              <a:latin typeface="Access Light" pitchFamily="2" charset="-70"/>
            </a:endParaRPr>
          </a:p>
        </p:txBody>
      </p:sp>
      <p:pic>
        <p:nvPicPr>
          <p:cNvPr id="3" name="Picture 2">
            <a:extLst>
              <a:ext uri="{FF2B5EF4-FFF2-40B4-BE49-F238E27FC236}">
                <a16:creationId xmlns:a16="http://schemas.microsoft.com/office/drawing/2014/main" id="{DDE6B047-C559-4881-AF29-BBF4F3854020}"/>
              </a:ext>
            </a:extLst>
          </p:cNvPr>
          <p:cNvPicPr>
            <a:picLocks noChangeAspect="1"/>
          </p:cNvPicPr>
          <p:nvPr/>
        </p:nvPicPr>
        <p:blipFill>
          <a:blip r:embed="rId4"/>
          <a:stretch>
            <a:fillRect/>
          </a:stretch>
        </p:blipFill>
        <p:spPr>
          <a:xfrm>
            <a:off x="3287688" y="2306299"/>
            <a:ext cx="2880320" cy="2245401"/>
          </a:xfrm>
          <a:prstGeom prst="rect">
            <a:avLst/>
          </a:prstGeom>
        </p:spPr>
      </p:pic>
      <p:sp>
        <p:nvSpPr>
          <p:cNvPr id="11" name="Rectangle 10">
            <a:extLst>
              <a:ext uri="{FF2B5EF4-FFF2-40B4-BE49-F238E27FC236}">
                <a16:creationId xmlns:a16="http://schemas.microsoft.com/office/drawing/2014/main" id="{954C2EF8-273B-4E33-BAD8-8246D9F721B9}"/>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21253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5E5E5"/>
        </a:solidFill>
        <a:effectLst/>
      </p:bgPr>
    </p:bg>
    <p:spTree>
      <p:nvGrpSpPr>
        <p:cNvPr id="1" name=""/>
        <p:cNvGrpSpPr/>
        <p:nvPr/>
      </p:nvGrpSpPr>
      <p:grpSpPr>
        <a:xfrm>
          <a:off x="0" y="0"/>
          <a:ext cx="0" cy="0"/>
          <a:chOff x="0" y="0"/>
          <a:chExt cx="0" cy="0"/>
        </a:xfrm>
      </p:grpSpPr>
      <p:sp>
        <p:nvSpPr>
          <p:cNvPr id="7" name="Snip Same Side Corner Rectangle 2">
            <a:extLst>
              <a:ext uri="{FF2B5EF4-FFF2-40B4-BE49-F238E27FC236}">
                <a16:creationId xmlns:a16="http://schemas.microsoft.com/office/drawing/2014/main" id="{ACA3D339-3252-950C-93FC-EAB60B507396}"/>
              </a:ext>
            </a:extLst>
          </p:cNvPr>
          <p:cNvSpPr/>
          <p:nvPr/>
        </p:nvSpPr>
        <p:spPr>
          <a:xfrm>
            <a:off x="0" y="692696"/>
            <a:ext cx="12192000" cy="1082442"/>
          </a:xfrm>
          <a:prstGeom prst="snip2SameRect">
            <a:avLst>
              <a:gd name="adj1" fmla="val 0"/>
              <a:gd name="adj2" fmla="val 0"/>
            </a:avLst>
          </a:prstGeom>
          <a:solidFill>
            <a:srgbClr val="285F28"/>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000" dirty="0">
                <a:solidFill>
                  <a:schemeClr val="bg1"/>
                </a:solidFill>
                <a:latin typeface="Jameel Noori Nastaleeq" pitchFamily="2" charset="-78"/>
                <a:cs typeface="Jameel Noori Nastaleeq" pitchFamily="2" charset="-78"/>
              </a:rPr>
              <a:t> 2 - </a:t>
            </a:r>
            <a:r>
              <a:rPr lang="ur-PK" sz="5000" dirty="0">
                <a:solidFill>
                  <a:schemeClr val="bg1"/>
                </a:solidFill>
                <a:latin typeface="Jameel Noori Nastaleeq" pitchFamily="2" charset="-78"/>
                <a:cs typeface="Jameel Noori Nastaleeq" pitchFamily="2" charset="-78"/>
              </a:rPr>
              <a:t> فردوس گارڈن دیوبند  میں ایک تاریخی اجتماع</a:t>
            </a:r>
            <a:r>
              <a:rPr lang="en-US" sz="5000" dirty="0">
                <a:solidFill>
                  <a:schemeClr val="bg1"/>
                </a:solidFill>
                <a:latin typeface="Jameel Noori Nastaleeq" pitchFamily="2" charset="-78"/>
                <a:cs typeface="Jameel Noori Nastaleeq" pitchFamily="2" charset="-78"/>
              </a:rPr>
              <a:t> </a:t>
            </a:r>
            <a:endParaRPr lang="ur-PK" sz="5000" dirty="0">
              <a:solidFill>
                <a:schemeClr val="bg1"/>
              </a:solidFill>
              <a:latin typeface="Jameel Noori Nastaleeq" pitchFamily="2" charset="-78"/>
              <a:cs typeface="Jameel Noori Nastaleeq" pitchFamily="2" charset="-78"/>
            </a:endParaRPr>
          </a:p>
        </p:txBody>
      </p:sp>
      <p:sp>
        <p:nvSpPr>
          <p:cNvPr id="14" name="TextBox 13">
            <a:extLst>
              <a:ext uri="{FF2B5EF4-FFF2-40B4-BE49-F238E27FC236}">
                <a16:creationId xmlns:a16="http://schemas.microsoft.com/office/drawing/2014/main" id="{20B26277-2851-4523-98AF-DF46263EC484}"/>
              </a:ext>
            </a:extLst>
          </p:cNvPr>
          <p:cNvSpPr txBox="1"/>
          <p:nvPr/>
        </p:nvSpPr>
        <p:spPr>
          <a:xfrm>
            <a:off x="407368" y="2060848"/>
            <a:ext cx="11017224" cy="3054362"/>
          </a:xfrm>
          <a:prstGeom prst="rect">
            <a:avLst/>
          </a:prstGeom>
          <a:solidFill>
            <a:srgbClr val="E5E5E5"/>
          </a:solidFill>
        </p:spPr>
        <p:txBody>
          <a:bodyPr wrap="square">
            <a:spAutoFit/>
          </a:bodyPr>
          <a:lstStyle/>
          <a:p>
            <a:pPr algn="just" rtl="1">
              <a:lnSpc>
                <a:spcPct val="150000"/>
              </a:lnSpc>
            </a:pPr>
            <a:r>
              <a:rPr kumimoji="0" lang="ur-PK" sz="4400" b="1" i="0" u="none" strike="noStrike" kern="1200" cap="none" spc="0" normalizeH="0" baseline="0" noProof="0" dirty="0">
                <a:ln>
                  <a:noFill/>
                </a:ln>
                <a:solidFill>
                  <a:srgbClr val="002060"/>
                </a:solidFill>
                <a:effectLst/>
                <a:uLnTx/>
                <a:uFillTx/>
                <a:latin typeface="Jameel Noori Nastaleeq" pitchFamily="2" charset="-78"/>
                <a:ea typeface="+mn-ea"/>
                <a:cs typeface="Jameel Noori Nastaleeq" pitchFamily="2" charset="-78"/>
              </a:rPr>
              <a:t>مختلف مقامات سے تشریف لائے ہوئے جمعیۃ علماء کے ذمہ داران و دیگر معزز مہمانوں کی موجودگی میں جمعیۃ یوتھ کلب کے تربیت یافتہ نو نہالوں کے ذریعہ مختلف پروگرام پیش کیے گئے، جسے حاضرین نے بے حد پسند کیا۔</a:t>
            </a:r>
            <a:endParaRPr lang="en-IN" sz="2400" dirty="0">
              <a:solidFill>
                <a:srgbClr val="002060"/>
              </a:solidFill>
            </a:endParaRPr>
          </a:p>
        </p:txBody>
      </p:sp>
      <p:sp>
        <p:nvSpPr>
          <p:cNvPr id="17" name="TextBox 16">
            <a:extLst>
              <a:ext uri="{FF2B5EF4-FFF2-40B4-BE49-F238E27FC236}">
                <a16:creationId xmlns:a16="http://schemas.microsoft.com/office/drawing/2014/main" id="{9BF9E2E6-CCBE-4324-9192-33BF8A5825EC}"/>
              </a:ext>
            </a:extLst>
          </p:cNvPr>
          <p:cNvSpPr txBox="1"/>
          <p:nvPr/>
        </p:nvSpPr>
        <p:spPr>
          <a:xfrm>
            <a:off x="2171564" y="5445224"/>
            <a:ext cx="7848872" cy="707886"/>
          </a:xfrm>
          <a:prstGeom prst="rect">
            <a:avLst/>
          </a:prstGeom>
          <a:solidFill>
            <a:schemeClr val="bg1">
              <a:lumMod val="75000"/>
            </a:schemeClr>
          </a:solidFill>
        </p:spPr>
        <p:txBody>
          <a:bodyPr wrap="square">
            <a:spAutoFit/>
          </a:bodyPr>
          <a:lstStyle/>
          <a:p>
            <a:pPr algn="ctr" rtl="1"/>
            <a:r>
              <a:rPr kumimoji="0" lang="ur-PK" sz="4000" i="0" u="none" strike="noStrike" kern="1200" cap="none" spc="0" normalizeH="0" baseline="0" noProof="0" dirty="0">
                <a:ln>
                  <a:noFill/>
                </a:ln>
                <a:solidFill>
                  <a:schemeClr val="tx1">
                    <a:lumMod val="95000"/>
                    <a:lumOff val="5000"/>
                  </a:schemeClr>
                </a:solidFill>
                <a:effectLst/>
                <a:uLnTx/>
                <a:uFillTx/>
                <a:latin typeface="Jameel Noori Nastaleeq" pitchFamily="2" charset="-78"/>
                <a:ea typeface="+mn-ea"/>
                <a:cs typeface="Jameel Noori Nastaleeq" pitchFamily="2" charset="-78"/>
              </a:rPr>
              <a:t>یہ پروگرام جمعیۃ یوتھ کلب کے لیے انقلاب آفریں ثابت ہوا ۔</a:t>
            </a:r>
            <a:endParaRPr lang="en-IN" sz="2000" dirty="0">
              <a:solidFill>
                <a:schemeClr val="tx1">
                  <a:lumMod val="95000"/>
                  <a:lumOff val="5000"/>
                </a:schemeClr>
              </a:solidFill>
            </a:endParaRPr>
          </a:p>
        </p:txBody>
      </p:sp>
      <p:pic>
        <p:nvPicPr>
          <p:cNvPr id="8" name="Picture 7">
            <a:extLst>
              <a:ext uri="{FF2B5EF4-FFF2-40B4-BE49-F238E27FC236}">
                <a16:creationId xmlns:a16="http://schemas.microsoft.com/office/drawing/2014/main" id="{E8E4E06C-DD35-4109-B201-B90218B40788}"/>
              </a:ext>
            </a:extLst>
          </p:cNvPr>
          <p:cNvPicPr>
            <a:picLocks noChangeAspect="1"/>
          </p:cNvPicPr>
          <p:nvPr/>
        </p:nvPicPr>
        <p:blipFill rotWithShape="1">
          <a:blip r:embed="rId2"/>
          <a:srcRect l="62999" b="27901"/>
          <a:stretch/>
        </p:blipFill>
        <p:spPr>
          <a:xfrm>
            <a:off x="0" y="5589240"/>
            <a:ext cx="886547" cy="1268760"/>
          </a:xfrm>
          <a:prstGeom prst="rect">
            <a:avLst/>
          </a:prstGeom>
        </p:spPr>
      </p:pic>
      <p:sp>
        <p:nvSpPr>
          <p:cNvPr id="9" name="Rectangle 8">
            <a:extLst>
              <a:ext uri="{FF2B5EF4-FFF2-40B4-BE49-F238E27FC236}">
                <a16:creationId xmlns:a16="http://schemas.microsoft.com/office/drawing/2014/main" id="{5C6C4ADA-D11C-4E2A-B8A8-91145A935755}"/>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713844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hp\Desktop\slide\photo\deoband muzahira.jpg">
            <a:extLst>
              <a:ext uri="{FF2B5EF4-FFF2-40B4-BE49-F238E27FC236}">
                <a16:creationId xmlns:a16="http://schemas.microsoft.com/office/drawing/2014/main" id="{68F5B09A-DB9F-90A1-449E-8BD5BDB8F5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 b="12435"/>
          <a:stretch/>
        </p:blipFill>
        <p:spPr bwMode="auto">
          <a:xfrm>
            <a:off x="-6018" y="-243408"/>
            <a:ext cx="12185291" cy="7102493"/>
          </a:xfrm>
          <a:prstGeom prst="rect">
            <a:avLst/>
          </a:prstGeom>
          <a:noFill/>
          <a:extLst>
            <a:ext uri="{909E8E84-426E-40DD-AFC4-6F175D3DCCD1}">
              <a14:hiddenFill xmlns:a14="http://schemas.microsoft.com/office/drawing/2010/main">
                <a:solidFill>
                  <a:srgbClr val="FFFFFF"/>
                </a:solidFill>
              </a14:hiddenFill>
            </a:ext>
          </a:extLst>
        </p:spPr>
      </p:pic>
      <p:sp>
        <p:nvSpPr>
          <p:cNvPr id="11" name="Snip Same Side Corner Rectangle 2">
            <a:extLst>
              <a:ext uri="{FF2B5EF4-FFF2-40B4-BE49-F238E27FC236}">
                <a16:creationId xmlns:a16="http://schemas.microsoft.com/office/drawing/2014/main" id="{53B135C3-183D-ABE7-C677-63090AAD3726}"/>
              </a:ext>
            </a:extLst>
          </p:cNvPr>
          <p:cNvSpPr/>
          <p:nvPr/>
        </p:nvSpPr>
        <p:spPr>
          <a:xfrm>
            <a:off x="3530343" y="5733256"/>
            <a:ext cx="5112568" cy="722402"/>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1"/>
            <a:r>
              <a:rPr lang="ur-PK" sz="3600" b="1" dirty="0">
                <a:solidFill>
                  <a:srgbClr val="2E406D"/>
                </a:solidFill>
                <a:latin typeface="Jameel Noori Nastaleeq" pitchFamily="2" charset="-78"/>
                <a:cs typeface="Jameel Noori Nastaleeq" pitchFamily="2" charset="-78"/>
              </a:rPr>
              <a:t>۲۴ جولائی ۲۰۱۸ </a:t>
            </a:r>
            <a:r>
              <a:rPr lang="ur-PK" sz="4000" b="1" dirty="0">
                <a:solidFill>
                  <a:srgbClr val="2E406D"/>
                </a:solidFill>
                <a:latin typeface="Jameel Noori Nastaleeq" pitchFamily="2" charset="-78"/>
                <a:cs typeface="Jameel Noori Nastaleeq" pitchFamily="2" charset="-78"/>
              </a:rPr>
              <a:t>دیوبند مظاہرہ  کا منظر</a:t>
            </a:r>
          </a:p>
        </p:txBody>
      </p:sp>
      <p:sp>
        <p:nvSpPr>
          <p:cNvPr id="4" name="Rectangle 3">
            <a:extLst>
              <a:ext uri="{FF2B5EF4-FFF2-40B4-BE49-F238E27FC236}">
                <a16:creationId xmlns:a16="http://schemas.microsoft.com/office/drawing/2014/main" id="{71C7A803-9B98-4336-96B2-373A6A73B3BE}"/>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413738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5362" name="Picture 2" descr="See the source image">
            <a:extLst>
              <a:ext uri="{FF2B5EF4-FFF2-40B4-BE49-F238E27FC236}">
                <a16:creationId xmlns:a16="http://schemas.microsoft.com/office/drawing/2014/main" id="{97F5A537-3C95-42D0-86B2-EC7A8E3DD504}"/>
              </a:ext>
            </a:extLst>
          </p:cNvPr>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02410" y="1700808"/>
            <a:ext cx="1828404" cy="23762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4025708354"/>
              </p:ext>
            </p:extLst>
          </p:nvPr>
        </p:nvGraphicFramePr>
        <p:xfrm>
          <a:off x="983432" y="620688"/>
          <a:ext cx="7488832" cy="5616622"/>
        </p:xfrm>
        <a:graphic>
          <a:graphicData uri="http://schemas.openxmlformats.org/drawingml/2006/table">
            <a:tbl>
              <a:tblPr firstRow="1" firstCol="1" bandRow="1">
                <a:tableStyleId>{5C22544A-7EE6-4342-B048-85BDC9FD1C3A}</a:tableStyleId>
              </a:tblPr>
              <a:tblGrid>
                <a:gridCol w="2515724">
                  <a:extLst>
                    <a:ext uri="{9D8B030D-6E8A-4147-A177-3AD203B41FA5}">
                      <a16:colId xmlns:a16="http://schemas.microsoft.com/office/drawing/2014/main" val="20000"/>
                    </a:ext>
                  </a:extLst>
                </a:gridCol>
                <a:gridCol w="2138365">
                  <a:extLst>
                    <a:ext uri="{9D8B030D-6E8A-4147-A177-3AD203B41FA5}">
                      <a16:colId xmlns:a16="http://schemas.microsoft.com/office/drawing/2014/main" val="20001"/>
                    </a:ext>
                  </a:extLst>
                </a:gridCol>
                <a:gridCol w="2834743">
                  <a:extLst>
                    <a:ext uri="{9D8B030D-6E8A-4147-A177-3AD203B41FA5}">
                      <a16:colId xmlns:a16="http://schemas.microsoft.com/office/drawing/2014/main" val="20002"/>
                    </a:ext>
                  </a:extLst>
                </a:gridCol>
              </a:tblGrid>
              <a:tr h="867026">
                <a:tc>
                  <a:txBody>
                    <a:bodyPr/>
                    <a:lstStyle/>
                    <a:p>
                      <a:pPr algn="ctr" rtl="1">
                        <a:lnSpc>
                          <a:spcPct val="115000"/>
                        </a:lnSpc>
                        <a:spcAft>
                          <a:spcPts val="0"/>
                        </a:spcAft>
                      </a:pPr>
                      <a:r>
                        <a:rPr lang="ur-PK" sz="2600" dirty="0">
                          <a:effectLst/>
                          <a:latin typeface="Jameel Noori Nastaleeq" pitchFamily="2" charset="-78"/>
                          <a:cs typeface="Jameel Noori Nastaleeq" pitchFamily="2" charset="-78"/>
                        </a:rPr>
                        <a:t>تعدادشر کاء</a:t>
                      </a:r>
                      <a:endParaRPr lang="en-IN" sz="2600" dirty="0">
                        <a:effectLst/>
                        <a:latin typeface="Jameel Noori Nastaleeq" pitchFamily="2" charset="-78"/>
                        <a:ea typeface="Calibri"/>
                        <a:cs typeface="Jameel Noori Nastaleeq" pitchFamily="2" charset="-78"/>
                      </a:endParaRPr>
                    </a:p>
                  </a:txBody>
                  <a:tcPr marL="56924" marR="56924" marT="0" marB="0" anchor="ctr">
                    <a:solidFill>
                      <a:srgbClr val="2E406D"/>
                    </a:solidFill>
                  </a:tcPr>
                </a:tc>
                <a:tc>
                  <a:txBody>
                    <a:bodyPr/>
                    <a:lstStyle/>
                    <a:p>
                      <a:pPr algn="ctr" rtl="1">
                        <a:lnSpc>
                          <a:spcPct val="115000"/>
                        </a:lnSpc>
                        <a:spcAft>
                          <a:spcPts val="0"/>
                        </a:spcAft>
                      </a:pPr>
                      <a:r>
                        <a:rPr lang="ur-PK" sz="3000" dirty="0">
                          <a:effectLst/>
                          <a:latin typeface="Jameel Noori Nastaleeq" pitchFamily="2" charset="-78"/>
                          <a:cs typeface="Jameel Noori Nastaleeq" pitchFamily="2" charset="-78"/>
                        </a:rPr>
                        <a:t>تعداد                  کیمپ</a:t>
                      </a:r>
                      <a:endParaRPr lang="en-IN" sz="3000" dirty="0">
                        <a:effectLst/>
                        <a:latin typeface="Jameel Noori Nastaleeq" pitchFamily="2" charset="-78"/>
                        <a:ea typeface="Calibri"/>
                        <a:cs typeface="Jameel Noori Nastaleeq" pitchFamily="2" charset="-78"/>
                      </a:endParaRPr>
                    </a:p>
                  </a:txBody>
                  <a:tcPr marL="56924" marR="56924" marT="0" marB="0" anchor="ctr">
                    <a:solidFill>
                      <a:srgbClr val="2E406D"/>
                    </a:solidFill>
                  </a:tcPr>
                </a:tc>
                <a:tc>
                  <a:txBody>
                    <a:bodyPr/>
                    <a:lstStyle/>
                    <a:p>
                      <a:pPr algn="ctr" rtl="1">
                        <a:lnSpc>
                          <a:spcPct val="115000"/>
                        </a:lnSpc>
                        <a:spcAft>
                          <a:spcPts val="0"/>
                        </a:spcAft>
                      </a:pPr>
                      <a:r>
                        <a:rPr lang="ur-PK" sz="3000" dirty="0">
                          <a:effectLst/>
                          <a:latin typeface="Jameel Noori Nastaleeq" pitchFamily="2" charset="-78"/>
                          <a:cs typeface="Jameel Noori Nastaleeq" pitchFamily="2" charset="-78"/>
                        </a:rPr>
                        <a:t>نام </a:t>
                      </a:r>
                      <a:r>
                        <a:rPr lang="ur-PK" sz="3000" baseline="0" dirty="0">
                          <a:effectLst/>
                          <a:latin typeface="Jameel Noori Nastaleeq" pitchFamily="2" charset="-78"/>
                          <a:cs typeface="Jameel Noori Nastaleeq" pitchFamily="2" charset="-78"/>
                        </a:rPr>
                        <a:t> کیمپ</a:t>
                      </a:r>
                      <a:endParaRPr lang="en-IN" sz="3000" dirty="0">
                        <a:effectLst/>
                        <a:latin typeface="Jameel Noori Nastaleeq" pitchFamily="2" charset="-78"/>
                        <a:ea typeface="Calibri"/>
                        <a:cs typeface="Jameel Noori Nastaleeq" pitchFamily="2" charset="-78"/>
                      </a:endParaRPr>
                    </a:p>
                  </a:txBody>
                  <a:tcPr marL="56924" marR="56924" marT="0" marB="0" anchor="ctr">
                    <a:solidFill>
                      <a:srgbClr val="2E406D"/>
                    </a:solidFill>
                  </a:tcPr>
                </a:tc>
                <a:extLst>
                  <a:ext uri="{0D108BD9-81ED-4DB2-BD59-A6C34878D82A}">
                    <a16:rowId xmlns:a16="http://schemas.microsoft.com/office/drawing/2014/main" val="10000"/>
                  </a:ext>
                </a:extLst>
              </a:tr>
              <a:tr h="566831">
                <a:tc>
                  <a:txBody>
                    <a:bodyPr/>
                    <a:lstStyle/>
                    <a:p>
                      <a:pPr algn="ctr" rtl="1">
                        <a:lnSpc>
                          <a:spcPct val="115000"/>
                        </a:lnSpc>
                        <a:spcAft>
                          <a:spcPts val="0"/>
                        </a:spcAft>
                      </a:pPr>
                      <a:r>
                        <a:rPr lang="ur-PK" sz="2000" b="1" dirty="0">
                          <a:solidFill>
                            <a:srgbClr val="002060"/>
                          </a:solidFill>
                          <a:effectLst/>
                          <a:latin typeface="Bahnschrift" panose="020B0502040204020203" pitchFamily="34" charset="0"/>
                          <a:cs typeface="Jameel Noori Nastaleeq" pitchFamily="2" charset="-78"/>
                        </a:rPr>
                        <a:t>1332</a:t>
                      </a:r>
                      <a:endParaRPr lang="en-IN" sz="2000" dirty="0">
                        <a:effectLst/>
                        <a:latin typeface="Bahnschrift" panose="020B0502040204020203" pitchFamily="34" charset="0"/>
                        <a:ea typeface="Calibri"/>
                        <a:cs typeface="Jameel Noori Nastaleeq" pitchFamily="2" charset="-78"/>
                      </a:endParaRPr>
                    </a:p>
                  </a:txBody>
                  <a:tcPr marL="56924" marR="56924" marT="0" marB="0" anchor="ctr">
                    <a:solidFill>
                      <a:srgbClr val="E5E5E5"/>
                    </a:solidFill>
                  </a:tcPr>
                </a:tc>
                <a:tc>
                  <a:txBody>
                    <a:bodyPr/>
                    <a:lstStyle/>
                    <a:p>
                      <a:pPr algn="ctr" rtl="1">
                        <a:lnSpc>
                          <a:spcPct val="115000"/>
                        </a:lnSpc>
                        <a:spcAft>
                          <a:spcPts val="0"/>
                        </a:spcAft>
                      </a:pPr>
                      <a:r>
                        <a:rPr lang="ur-PK" sz="2000" b="1" dirty="0">
                          <a:solidFill>
                            <a:srgbClr val="002060"/>
                          </a:solidFill>
                          <a:effectLst/>
                          <a:latin typeface="Bahnschrift" panose="020B0502040204020203" pitchFamily="34" charset="0"/>
                          <a:cs typeface="Jameel Noori Nastaleeq" pitchFamily="2" charset="-78"/>
                        </a:rPr>
                        <a:t>39</a:t>
                      </a:r>
                      <a:endParaRPr lang="en-IN" sz="2000" dirty="0">
                        <a:solidFill>
                          <a:srgbClr val="FF0000"/>
                        </a:solidFill>
                        <a:effectLst/>
                        <a:latin typeface="Bahnschrift" panose="020B0502040204020203" pitchFamily="34" charset="0"/>
                        <a:ea typeface="Calibri"/>
                        <a:cs typeface="Jameel Noori Nastaleeq" pitchFamily="2" charset="-78"/>
                      </a:endParaRPr>
                    </a:p>
                  </a:txBody>
                  <a:tcPr marL="56924" marR="56924" marT="0" marB="0" anchor="ctr">
                    <a:solidFill>
                      <a:srgbClr val="E5E5E5"/>
                    </a:solidFill>
                  </a:tcPr>
                </a:tc>
                <a:tc>
                  <a:txBody>
                    <a:bodyPr/>
                    <a:lstStyle/>
                    <a:p>
                      <a:pPr algn="r" rtl="1">
                        <a:lnSpc>
                          <a:spcPct val="115000"/>
                        </a:lnSpc>
                        <a:spcAft>
                          <a:spcPts val="0"/>
                        </a:spcAft>
                      </a:pPr>
                      <a:r>
                        <a:rPr lang="ur-PK" sz="2800" dirty="0">
                          <a:solidFill>
                            <a:schemeClr val="tx1"/>
                          </a:solidFill>
                          <a:effectLst/>
                          <a:latin typeface="Jameel Noori Nastaleeq" pitchFamily="2" charset="-78"/>
                          <a:cs typeface="Jameel Noori Nastaleeq" pitchFamily="2" charset="-78"/>
                        </a:rPr>
                        <a:t>بیسک اسکاوٹ                                                                               ماسٹر</a:t>
                      </a:r>
                      <a:endParaRPr lang="en-IN" sz="2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E5E5E5"/>
                    </a:solidFill>
                  </a:tcPr>
                </a:tc>
                <a:extLst>
                  <a:ext uri="{0D108BD9-81ED-4DB2-BD59-A6C34878D82A}">
                    <a16:rowId xmlns:a16="http://schemas.microsoft.com/office/drawing/2014/main" val="10001"/>
                  </a:ext>
                </a:extLst>
              </a:tr>
              <a:tr h="566831">
                <a:tc>
                  <a:txBody>
                    <a:bodyPr/>
                    <a:lstStyle/>
                    <a:p>
                      <a:pPr algn="ctr" rtl="1">
                        <a:lnSpc>
                          <a:spcPct val="115000"/>
                        </a:lnSpc>
                        <a:spcAft>
                          <a:spcPts val="0"/>
                        </a:spcAft>
                      </a:pPr>
                      <a:r>
                        <a:rPr lang="ur-PK" sz="2000" b="1" dirty="0">
                          <a:solidFill>
                            <a:srgbClr val="002060"/>
                          </a:solidFill>
                          <a:effectLst/>
                          <a:latin typeface="Bahnschrift" panose="020B0502040204020203" pitchFamily="34" charset="0"/>
                          <a:cs typeface="Jameel Noori Nastaleeq" pitchFamily="2" charset="-78"/>
                        </a:rPr>
                        <a:t>16355</a:t>
                      </a:r>
                      <a:endParaRPr lang="en-IN" sz="2000" dirty="0">
                        <a:effectLst/>
                        <a:latin typeface="Bahnschrift" panose="020B0502040204020203" pitchFamily="34" charset="0"/>
                        <a:ea typeface="Calibri"/>
                        <a:cs typeface="Jameel Noori Nastaleeq" pitchFamily="2" charset="-78"/>
                      </a:endParaRPr>
                    </a:p>
                  </a:txBody>
                  <a:tcPr marL="56924" marR="56924" marT="0" marB="0" anchor="ctr">
                    <a:solidFill>
                      <a:srgbClr val="FFFFCC"/>
                    </a:solidFill>
                  </a:tcPr>
                </a:tc>
                <a:tc>
                  <a:txBody>
                    <a:bodyPr/>
                    <a:lstStyle/>
                    <a:p>
                      <a:pPr algn="ctr" rtl="1">
                        <a:lnSpc>
                          <a:spcPct val="115000"/>
                        </a:lnSpc>
                        <a:spcAft>
                          <a:spcPts val="0"/>
                        </a:spcAft>
                      </a:pPr>
                      <a:r>
                        <a:rPr lang="ur-PK" sz="2000" b="1" dirty="0">
                          <a:solidFill>
                            <a:srgbClr val="002060"/>
                          </a:solidFill>
                          <a:effectLst/>
                          <a:latin typeface="Bahnschrift" panose="020B0502040204020203" pitchFamily="34" charset="0"/>
                          <a:cs typeface="Jameel Noori Nastaleeq" pitchFamily="2" charset="-78"/>
                        </a:rPr>
                        <a:t>322</a:t>
                      </a:r>
                      <a:endParaRPr lang="en-IN" sz="2000" dirty="0">
                        <a:effectLst/>
                        <a:latin typeface="Bahnschrift" panose="020B0502040204020203" pitchFamily="34" charset="0"/>
                        <a:ea typeface="Calibri"/>
                        <a:cs typeface="Jameel Noori Nastaleeq" pitchFamily="2" charset="-78"/>
                      </a:endParaRPr>
                    </a:p>
                  </a:txBody>
                  <a:tcPr marL="56924" marR="56924" marT="0" marB="0" anchor="ctr">
                    <a:solidFill>
                      <a:srgbClr val="FFFFCC"/>
                    </a:solidFill>
                  </a:tcPr>
                </a:tc>
                <a:tc>
                  <a:txBody>
                    <a:bodyPr/>
                    <a:lstStyle/>
                    <a:p>
                      <a:pPr marL="0" marR="0" indent="0" algn="r" defTabSz="914400" rtl="1" eaLnBrk="1" fontAlgn="auto" latinLnBrk="0" hangingPunct="1">
                        <a:lnSpc>
                          <a:spcPct val="115000"/>
                        </a:lnSpc>
                        <a:spcBef>
                          <a:spcPts val="0"/>
                        </a:spcBef>
                        <a:spcAft>
                          <a:spcPts val="0"/>
                        </a:spcAft>
                        <a:buClrTx/>
                        <a:buSzTx/>
                        <a:buFontTx/>
                        <a:buNone/>
                        <a:tabLst/>
                        <a:defRPr/>
                      </a:pPr>
                      <a:r>
                        <a:rPr lang="ur-PK" sz="2800" dirty="0">
                          <a:solidFill>
                            <a:schemeClr val="tx1"/>
                          </a:solidFill>
                          <a:effectLst/>
                          <a:latin typeface="Jameel Noori Nastaleeq" pitchFamily="2" charset="-78"/>
                          <a:cs typeface="Jameel Noori Nastaleeq" pitchFamily="2" charset="-78"/>
                        </a:rPr>
                        <a:t>اسکاوٹ پرویش</a:t>
                      </a:r>
                      <a:endParaRPr lang="en-IN" sz="2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extLst>
                  <a:ext uri="{0D108BD9-81ED-4DB2-BD59-A6C34878D82A}">
                    <a16:rowId xmlns:a16="http://schemas.microsoft.com/office/drawing/2014/main" val="10002"/>
                  </a:ext>
                </a:extLst>
              </a:tr>
              <a:tr h="566831">
                <a:tc>
                  <a:txBody>
                    <a:bodyPr/>
                    <a:lstStyle/>
                    <a:p>
                      <a:pPr algn="ctr" rtl="1">
                        <a:lnSpc>
                          <a:spcPct val="115000"/>
                        </a:lnSpc>
                        <a:spcAft>
                          <a:spcPts val="0"/>
                        </a:spcAft>
                      </a:pPr>
                      <a:r>
                        <a:rPr lang="ur-PK" sz="2000" b="1" dirty="0">
                          <a:solidFill>
                            <a:srgbClr val="002060"/>
                          </a:solidFill>
                          <a:effectLst/>
                          <a:latin typeface="Bahnschrift" panose="020B0502040204020203" pitchFamily="34" charset="0"/>
                          <a:cs typeface="Jameel Noori Nastaleeq" pitchFamily="2" charset="-78"/>
                        </a:rPr>
                        <a:t>1858</a:t>
                      </a:r>
                      <a:endParaRPr lang="en-IN" sz="2000" dirty="0">
                        <a:effectLst/>
                        <a:latin typeface="Bahnschrift" panose="020B0502040204020203" pitchFamily="34" charset="0"/>
                        <a:ea typeface="Calibri"/>
                        <a:cs typeface="Jameel Noori Nastaleeq" pitchFamily="2" charset="-78"/>
                      </a:endParaRPr>
                    </a:p>
                  </a:txBody>
                  <a:tcPr marL="56924" marR="56924" marT="0" marB="0" anchor="ctr">
                    <a:solidFill>
                      <a:srgbClr val="E5E5E5"/>
                    </a:solidFill>
                  </a:tcPr>
                </a:tc>
                <a:tc>
                  <a:txBody>
                    <a:bodyPr/>
                    <a:lstStyle/>
                    <a:p>
                      <a:pPr algn="ctr" rtl="1">
                        <a:lnSpc>
                          <a:spcPct val="115000"/>
                        </a:lnSpc>
                        <a:spcAft>
                          <a:spcPts val="0"/>
                        </a:spcAft>
                      </a:pPr>
                      <a:r>
                        <a:rPr lang="ur-PK" sz="2000" b="1" dirty="0">
                          <a:solidFill>
                            <a:srgbClr val="002060"/>
                          </a:solidFill>
                          <a:effectLst/>
                          <a:latin typeface="Bahnschrift" panose="020B0502040204020203" pitchFamily="34" charset="0"/>
                          <a:ea typeface="+mn-ea"/>
                          <a:cs typeface="Jameel Noori Nastaleeq" pitchFamily="2" charset="-78"/>
                        </a:rPr>
                        <a:t>81</a:t>
                      </a:r>
                      <a:endParaRPr lang="en-IN" sz="2000" dirty="0">
                        <a:effectLst/>
                        <a:latin typeface="Bahnschrift" panose="020B0502040204020203" pitchFamily="34" charset="0"/>
                        <a:ea typeface="Calibri"/>
                        <a:cs typeface="Jameel Noori Nastaleeq" pitchFamily="2" charset="-78"/>
                      </a:endParaRPr>
                    </a:p>
                  </a:txBody>
                  <a:tcPr marL="56924" marR="56924" marT="0" marB="0" anchor="ctr">
                    <a:solidFill>
                      <a:srgbClr val="E5E5E5"/>
                    </a:solidFill>
                  </a:tcPr>
                </a:tc>
                <a:tc>
                  <a:txBody>
                    <a:bodyPr/>
                    <a:lstStyle/>
                    <a:p>
                      <a:pPr marL="0" marR="0" indent="0" algn="r" defTabSz="914400" rtl="1" eaLnBrk="1" fontAlgn="auto" latinLnBrk="0" hangingPunct="1">
                        <a:lnSpc>
                          <a:spcPct val="115000"/>
                        </a:lnSpc>
                        <a:spcBef>
                          <a:spcPts val="0"/>
                        </a:spcBef>
                        <a:spcAft>
                          <a:spcPts val="0"/>
                        </a:spcAft>
                        <a:buClrTx/>
                        <a:buSzTx/>
                        <a:buFontTx/>
                        <a:buNone/>
                        <a:tabLst/>
                        <a:defRPr/>
                      </a:pPr>
                      <a:r>
                        <a:rPr lang="ur-PK" sz="2800" dirty="0">
                          <a:solidFill>
                            <a:schemeClr val="tx1"/>
                          </a:solidFill>
                          <a:effectLst/>
                          <a:latin typeface="Jameel Noori Nastaleeq" pitchFamily="2" charset="-78"/>
                          <a:cs typeface="Jameel Noori Nastaleeq" pitchFamily="2" charset="-78"/>
                        </a:rPr>
                        <a:t> رُووَر                                                                  پرویش</a:t>
                      </a:r>
                      <a:endParaRPr lang="en-IN" sz="2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E5E5E5"/>
                    </a:solidFill>
                  </a:tcPr>
                </a:tc>
                <a:extLst>
                  <a:ext uri="{0D108BD9-81ED-4DB2-BD59-A6C34878D82A}">
                    <a16:rowId xmlns:a16="http://schemas.microsoft.com/office/drawing/2014/main" val="10003"/>
                  </a:ext>
                </a:extLst>
              </a:tr>
              <a:tr h="566831">
                <a:tc>
                  <a:txBody>
                    <a:bodyPr/>
                    <a:lstStyle/>
                    <a:p>
                      <a:pPr algn="ctr" rtl="1">
                        <a:lnSpc>
                          <a:spcPct val="115000"/>
                        </a:lnSpc>
                        <a:spcAft>
                          <a:spcPts val="0"/>
                        </a:spcAft>
                      </a:pPr>
                      <a:r>
                        <a:rPr lang="ur-PK" sz="2000" b="1" dirty="0">
                          <a:solidFill>
                            <a:srgbClr val="002060"/>
                          </a:solidFill>
                          <a:effectLst/>
                          <a:latin typeface="Bahnschrift" panose="020B0502040204020203" pitchFamily="34" charset="0"/>
                          <a:cs typeface="Jameel Noori Nastaleeq" pitchFamily="2" charset="-78"/>
                        </a:rPr>
                        <a:t>715</a:t>
                      </a:r>
                      <a:endParaRPr lang="en-IN" sz="2000" dirty="0">
                        <a:effectLst/>
                        <a:latin typeface="Bahnschrift" panose="020B0502040204020203" pitchFamily="34" charset="0"/>
                        <a:ea typeface="Calibri"/>
                        <a:cs typeface="Jameel Noori Nastaleeq" pitchFamily="2" charset="-78"/>
                      </a:endParaRPr>
                    </a:p>
                  </a:txBody>
                  <a:tcPr marL="56924" marR="56924" marT="0" marB="0" anchor="ctr">
                    <a:solidFill>
                      <a:srgbClr val="FFFFCC"/>
                    </a:solidFill>
                  </a:tcPr>
                </a:tc>
                <a:tc>
                  <a:txBody>
                    <a:bodyPr/>
                    <a:lstStyle/>
                    <a:p>
                      <a:pPr algn="ctr" rtl="1">
                        <a:lnSpc>
                          <a:spcPct val="115000"/>
                        </a:lnSpc>
                        <a:spcAft>
                          <a:spcPts val="0"/>
                        </a:spcAft>
                      </a:pPr>
                      <a:r>
                        <a:rPr lang="ur-PK" sz="2000" b="1" dirty="0">
                          <a:solidFill>
                            <a:srgbClr val="002060"/>
                          </a:solidFill>
                          <a:effectLst/>
                          <a:latin typeface="Bahnschrift" panose="020B0502040204020203" pitchFamily="34" charset="0"/>
                          <a:cs typeface="Jameel Noori Nastaleeq" pitchFamily="2" charset="-78"/>
                        </a:rPr>
                        <a:t>23</a:t>
                      </a:r>
                      <a:endParaRPr lang="en-IN" sz="2000" dirty="0">
                        <a:solidFill>
                          <a:srgbClr val="FF0000"/>
                        </a:solidFill>
                        <a:effectLst/>
                        <a:latin typeface="Bahnschrift" panose="020B0502040204020203" pitchFamily="34" charset="0"/>
                        <a:ea typeface="Calibri"/>
                        <a:cs typeface="Jameel Noori Nastaleeq" pitchFamily="2" charset="-78"/>
                      </a:endParaRPr>
                    </a:p>
                  </a:txBody>
                  <a:tcPr marL="56924" marR="56924" marT="0" marB="0" anchor="ctr">
                    <a:solidFill>
                      <a:srgbClr val="FFFFCC"/>
                    </a:solidFill>
                  </a:tcPr>
                </a:tc>
                <a:tc>
                  <a:txBody>
                    <a:bodyPr/>
                    <a:lstStyle/>
                    <a:p>
                      <a:pPr marL="0" marR="0" indent="0" algn="r" defTabSz="914400" rtl="1" eaLnBrk="1" fontAlgn="auto" latinLnBrk="0" hangingPunct="1">
                        <a:lnSpc>
                          <a:spcPct val="115000"/>
                        </a:lnSpc>
                        <a:spcBef>
                          <a:spcPts val="0"/>
                        </a:spcBef>
                        <a:spcAft>
                          <a:spcPts val="0"/>
                        </a:spcAft>
                        <a:buClrTx/>
                        <a:buSzTx/>
                        <a:buFontTx/>
                        <a:buNone/>
                        <a:tabLst/>
                        <a:defRPr/>
                      </a:pPr>
                      <a:r>
                        <a:rPr lang="ur-PK" sz="2800" dirty="0">
                          <a:solidFill>
                            <a:schemeClr val="tx1"/>
                          </a:solidFill>
                          <a:effectLst/>
                          <a:latin typeface="Jameel Noori Nastaleeq" pitchFamily="2" charset="-78"/>
                          <a:cs typeface="Jameel Noori Nastaleeq" pitchFamily="2" charset="-78"/>
                        </a:rPr>
                        <a:t>گائڈ                      پرویش</a:t>
                      </a:r>
                      <a:endParaRPr lang="en-IN" sz="2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extLst>
                  <a:ext uri="{0D108BD9-81ED-4DB2-BD59-A6C34878D82A}">
                    <a16:rowId xmlns:a16="http://schemas.microsoft.com/office/drawing/2014/main" val="10004"/>
                  </a:ext>
                </a:extLst>
              </a:tr>
              <a:tr h="509643">
                <a:tc>
                  <a:txBody>
                    <a:bodyPr/>
                    <a:lstStyle/>
                    <a:p>
                      <a:pPr algn="ctr" rtl="1"/>
                      <a:r>
                        <a:rPr lang="ur-PK" sz="2000" b="1" dirty="0">
                          <a:solidFill>
                            <a:srgbClr val="002060"/>
                          </a:solidFill>
                          <a:effectLst/>
                          <a:latin typeface="Bahnschrift" panose="020B0502040204020203" pitchFamily="34" charset="0"/>
                          <a:cs typeface="Jameel Noori Nastaleeq" pitchFamily="2" charset="-78"/>
                        </a:rPr>
                        <a:t>99</a:t>
                      </a:r>
                      <a:endParaRPr lang="en-IN" sz="2000" dirty="0">
                        <a:effectLst/>
                        <a:latin typeface="Bahnschrift" panose="020B0502040204020203" pitchFamily="34" charset="0"/>
                      </a:endParaRPr>
                    </a:p>
                  </a:txBody>
                  <a:tcPr marL="56924" marR="56924" marT="0" marB="0" anchor="ctr">
                    <a:solidFill>
                      <a:srgbClr val="E5E5E5"/>
                    </a:solidFill>
                  </a:tcPr>
                </a:tc>
                <a:tc>
                  <a:txBody>
                    <a:bodyPr/>
                    <a:lstStyle/>
                    <a:p>
                      <a:pPr algn="ctr" rtl="1">
                        <a:lnSpc>
                          <a:spcPct val="115000"/>
                        </a:lnSpc>
                        <a:spcAft>
                          <a:spcPts val="0"/>
                        </a:spcAft>
                      </a:pPr>
                      <a:r>
                        <a:rPr lang="ur-PK" sz="2000" dirty="0">
                          <a:effectLst/>
                          <a:latin typeface="Bahnschrift" panose="020B0502040204020203" pitchFamily="34" charset="0"/>
                          <a:ea typeface="Calibri"/>
                          <a:cs typeface="Jameel Noori Nastaleeq" pitchFamily="2" charset="-78"/>
                        </a:rPr>
                        <a:t>4</a:t>
                      </a:r>
                      <a:endParaRPr lang="en-IN" sz="2000" dirty="0">
                        <a:effectLst/>
                        <a:latin typeface="Bahnschrift" panose="020B0502040204020203" pitchFamily="34" charset="0"/>
                        <a:ea typeface="Calibri"/>
                        <a:cs typeface="Jameel Noori Nastaleeq" pitchFamily="2" charset="-78"/>
                      </a:endParaRPr>
                    </a:p>
                  </a:txBody>
                  <a:tcPr marL="56924" marR="56924" marT="0" marB="0" anchor="ctr">
                    <a:solidFill>
                      <a:srgbClr val="E5E5E5"/>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ur-PK" sz="2800" dirty="0">
                          <a:solidFill>
                            <a:schemeClr val="tx1"/>
                          </a:solidFill>
                          <a:effectLst/>
                          <a:latin typeface="Jameel Noori Nastaleeq" pitchFamily="2" charset="-78"/>
                          <a:cs typeface="Jameel Noori Nastaleeq" pitchFamily="2" charset="-78"/>
                        </a:rPr>
                        <a:t>بیسک گائڈ کیپٹن</a:t>
                      </a:r>
                      <a:endParaRPr lang="en-IN" sz="2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E5E5E5"/>
                    </a:solidFill>
                  </a:tcPr>
                </a:tc>
                <a:extLst>
                  <a:ext uri="{0D108BD9-81ED-4DB2-BD59-A6C34878D82A}">
                    <a16:rowId xmlns:a16="http://schemas.microsoft.com/office/drawing/2014/main" val="10005"/>
                  </a:ext>
                </a:extLst>
              </a:tr>
              <a:tr h="566831">
                <a:tc>
                  <a:txBody>
                    <a:bodyPr/>
                    <a:lstStyle/>
                    <a:p>
                      <a:pPr algn="ctr" rtl="1">
                        <a:lnSpc>
                          <a:spcPct val="115000"/>
                        </a:lnSpc>
                        <a:spcAft>
                          <a:spcPts val="0"/>
                        </a:spcAft>
                      </a:pPr>
                      <a:r>
                        <a:rPr lang="ur-PK" sz="2000" b="1" dirty="0">
                          <a:solidFill>
                            <a:srgbClr val="002060"/>
                          </a:solidFill>
                          <a:effectLst/>
                          <a:latin typeface="Bahnschrift" panose="020B0502040204020203" pitchFamily="34" charset="0"/>
                          <a:cs typeface="Jameel Noori Nastaleeq" pitchFamily="2" charset="-78"/>
                        </a:rPr>
                        <a:t>64</a:t>
                      </a:r>
                      <a:endParaRPr lang="en-IN" sz="2000" dirty="0">
                        <a:effectLst/>
                        <a:latin typeface="Bahnschrift" panose="020B0502040204020203" pitchFamily="34" charset="0"/>
                        <a:ea typeface="Calibri"/>
                        <a:cs typeface="Jameel Noori Nastaleeq" pitchFamily="2" charset="-78"/>
                      </a:endParaRPr>
                    </a:p>
                  </a:txBody>
                  <a:tcPr marL="56924" marR="56924" marT="0" marB="0" anchor="ctr">
                    <a:solidFill>
                      <a:srgbClr val="FFFFCC"/>
                    </a:solidFill>
                  </a:tcPr>
                </a:tc>
                <a:tc>
                  <a:txBody>
                    <a:bodyPr/>
                    <a:lstStyle/>
                    <a:p>
                      <a:pPr algn="ctr" rtl="1">
                        <a:lnSpc>
                          <a:spcPct val="115000"/>
                        </a:lnSpc>
                        <a:spcAft>
                          <a:spcPts val="0"/>
                        </a:spcAft>
                      </a:pPr>
                      <a:r>
                        <a:rPr lang="ur-PK" sz="2000" b="1" dirty="0">
                          <a:solidFill>
                            <a:srgbClr val="002060"/>
                          </a:solidFill>
                          <a:effectLst/>
                          <a:latin typeface="Bahnschrift" panose="020B0502040204020203" pitchFamily="34" charset="0"/>
                          <a:cs typeface="Jameel Noori Nastaleeq" pitchFamily="2" charset="-78"/>
                        </a:rPr>
                        <a:t>1</a:t>
                      </a:r>
                      <a:endParaRPr lang="en-IN" sz="2000" dirty="0">
                        <a:solidFill>
                          <a:srgbClr val="FF0000"/>
                        </a:solidFill>
                        <a:effectLst/>
                        <a:latin typeface="Bahnschrift" panose="020B0502040204020203" pitchFamily="34" charset="0"/>
                        <a:ea typeface="Calibri"/>
                        <a:cs typeface="Jameel Noori Nastaleeq" pitchFamily="2" charset="-78"/>
                      </a:endParaRPr>
                    </a:p>
                  </a:txBody>
                  <a:tcPr marL="56924" marR="56924" marT="0" marB="0" anchor="ctr">
                    <a:solidFill>
                      <a:srgbClr val="FFFFCC"/>
                    </a:solidFill>
                  </a:tcPr>
                </a:tc>
                <a:tc>
                  <a:txBody>
                    <a:bodyPr/>
                    <a:lstStyle/>
                    <a:p>
                      <a:pPr marL="0" marR="0" indent="0" algn="r" defTabSz="914400" rtl="1" eaLnBrk="1" fontAlgn="auto" latinLnBrk="0" hangingPunct="1">
                        <a:lnSpc>
                          <a:spcPct val="115000"/>
                        </a:lnSpc>
                        <a:spcBef>
                          <a:spcPts val="0"/>
                        </a:spcBef>
                        <a:spcAft>
                          <a:spcPts val="0"/>
                        </a:spcAft>
                        <a:buClrTx/>
                        <a:buSzTx/>
                        <a:buFontTx/>
                        <a:buNone/>
                        <a:tabLst/>
                        <a:defRPr/>
                      </a:pPr>
                      <a:r>
                        <a:rPr lang="ur-PK" sz="2800" dirty="0">
                          <a:solidFill>
                            <a:schemeClr val="tx1"/>
                          </a:solidFill>
                          <a:effectLst/>
                          <a:latin typeface="Jameel Noori Nastaleeq" pitchFamily="2" charset="-78"/>
                          <a:cs typeface="Jameel Noori Nastaleeq" pitchFamily="2" charset="-78"/>
                        </a:rPr>
                        <a:t>بیسک کمشنر</a:t>
                      </a:r>
                      <a:endParaRPr lang="en-IN" sz="2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extLst>
                  <a:ext uri="{0D108BD9-81ED-4DB2-BD59-A6C34878D82A}">
                    <a16:rowId xmlns:a16="http://schemas.microsoft.com/office/drawing/2014/main" val="10006"/>
                  </a:ext>
                </a:extLst>
              </a:tr>
              <a:tr h="625472">
                <a:tc>
                  <a:txBody>
                    <a:bodyPr/>
                    <a:lstStyle/>
                    <a:p>
                      <a:pPr algn="ctr" rtl="1">
                        <a:lnSpc>
                          <a:spcPct val="115000"/>
                        </a:lnSpc>
                        <a:spcAft>
                          <a:spcPts val="0"/>
                        </a:spcAft>
                      </a:pPr>
                      <a:r>
                        <a:rPr lang="ur-PK" sz="2000" dirty="0">
                          <a:solidFill>
                            <a:schemeClr val="tx1"/>
                          </a:solidFill>
                          <a:effectLst/>
                          <a:latin typeface="Bahnschrift" panose="020B0502040204020203" pitchFamily="34" charset="0"/>
                          <a:ea typeface="Calibri"/>
                          <a:cs typeface="Jameel Noori Nastaleeq" pitchFamily="2" charset="-78"/>
                        </a:rPr>
                        <a:t>093</a:t>
                      </a:r>
                      <a:endParaRPr lang="en-IN" sz="2000" dirty="0">
                        <a:solidFill>
                          <a:schemeClr val="tx1"/>
                        </a:solidFill>
                        <a:effectLst/>
                        <a:latin typeface="Bahnschrift" panose="020B0502040204020203" pitchFamily="34" charset="0"/>
                        <a:ea typeface="Calibri"/>
                        <a:cs typeface="Jameel Noori Nastaleeq" pitchFamily="2" charset="-78"/>
                      </a:endParaRPr>
                    </a:p>
                  </a:txBody>
                  <a:tcPr marL="56924" marR="56924" marT="0" marB="0" anchor="ctr">
                    <a:solidFill>
                      <a:srgbClr val="E5E5E5"/>
                    </a:solidFill>
                  </a:tcPr>
                </a:tc>
                <a:tc>
                  <a:txBody>
                    <a:bodyPr/>
                    <a:lstStyle/>
                    <a:p>
                      <a:pPr algn="ctr" rtl="1">
                        <a:lnSpc>
                          <a:spcPct val="115000"/>
                        </a:lnSpc>
                        <a:spcAft>
                          <a:spcPts val="0"/>
                        </a:spcAft>
                      </a:pPr>
                      <a:r>
                        <a:rPr lang="ur-PK" sz="2000" dirty="0">
                          <a:solidFill>
                            <a:schemeClr val="tx1"/>
                          </a:solidFill>
                          <a:effectLst/>
                          <a:latin typeface="Bahnschrift" panose="020B0502040204020203" pitchFamily="34" charset="0"/>
                          <a:ea typeface="Calibri"/>
                          <a:cs typeface="Jameel Noori Nastaleeq" pitchFamily="2" charset="-78"/>
                        </a:rPr>
                        <a:t>5</a:t>
                      </a:r>
                      <a:endParaRPr lang="en-IN" sz="2000" dirty="0">
                        <a:solidFill>
                          <a:schemeClr val="tx1"/>
                        </a:solidFill>
                        <a:effectLst/>
                        <a:latin typeface="Bahnschrift" panose="020B0502040204020203" pitchFamily="34" charset="0"/>
                        <a:ea typeface="Calibri"/>
                        <a:cs typeface="Jameel Noori Nastaleeq" pitchFamily="2" charset="-78"/>
                      </a:endParaRPr>
                    </a:p>
                  </a:txBody>
                  <a:tcPr marL="56924" marR="56924" marT="0" marB="0" anchor="ctr">
                    <a:solidFill>
                      <a:srgbClr val="E5E5E5"/>
                    </a:solidFill>
                  </a:tcPr>
                </a:tc>
                <a:tc>
                  <a:txBody>
                    <a:bodyPr/>
                    <a:lstStyle/>
                    <a:p>
                      <a:pPr marL="0" marR="0" indent="0" algn="r" defTabSz="914400" rtl="1" eaLnBrk="1" fontAlgn="auto" latinLnBrk="0" hangingPunct="1">
                        <a:lnSpc>
                          <a:spcPct val="115000"/>
                        </a:lnSpc>
                        <a:spcBef>
                          <a:spcPts val="0"/>
                        </a:spcBef>
                        <a:spcAft>
                          <a:spcPts val="0"/>
                        </a:spcAft>
                        <a:buClrTx/>
                        <a:buSzTx/>
                        <a:buFontTx/>
                        <a:buNone/>
                        <a:tabLst/>
                        <a:defRPr/>
                      </a:pPr>
                      <a:r>
                        <a:rPr lang="ur-PK" sz="2800" dirty="0">
                          <a:solidFill>
                            <a:schemeClr val="tx1"/>
                          </a:solidFill>
                          <a:effectLst/>
                          <a:latin typeface="Jameel Noori Nastaleeq" pitchFamily="2" charset="-78"/>
                          <a:ea typeface="+mn-ea"/>
                          <a:cs typeface="Jameel Noori Nastaleeq" pitchFamily="2" charset="-78"/>
                        </a:rPr>
                        <a:t>معلوماتی</a:t>
                      </a:r>
                      <a:r>
                        <a:rPr lang="ur-PK" sz="2800" baseline="0" dirty="0">
                          <a:solidFill>
                            <a:schemeClr val="tx1"/>
                          </a:solidFill>
                          <a:effectLst/>
                          <a:latin typeface="Jameel Noori Nastaleeq" pitchFamily="2" charset="-78"/>
                          <a:ea typeface="+mn-ea"/>
                          <a:cs typeface="Jameel Noori Nastaleeq" pitchFamily="2" charset="-78"/>
                        </a:rPr>
                        <a:t>  (بگنگ) کورس</a:t>
                      </a:r>
                      <a:endParaRPr lang="en-IN" sz="2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E5E5E5"/>
                    </a:solidFill>
                  </a:tcPr>
                </a:tc>
                <a:extLst>
                  <a:ext uri="{0D108BD9-81ED-4DB2-BD59-A6C34878D82A}">
                    <a16:rowId xmlns:a16="http://schemas.microsoft.com/office/drawing/2014/main" val="10007"/>
                  </a:ext>
                </a:extLst>
              </a:tr>
              <a:tr h="780326">
                <a:tc>
                  <a:txBody>
                    <a:bodyPr/>
                    <a:lstStyle/>
                    <a:p>
                      <a:pPr algn="ctr" rtl="1">
                        <a:lnSpc>
                          <a:spcPct val="115000"/>
                        </a:lnSpc>
                        <a:spcAft>
                          <a:spcPts val="0"/>
                        </a:spcAft>
                      </a:pPr>
                      <a:r>
                        <a:rPr lang="ur-PK" sz="2800" dirty="0">
                          <a:solidFill>
                            <a:schemeClr val="tx1"/>
                          </a:solidFill>
                          <a:effectLst/>
                          <a:latin typeface="Jameel Noori Nastaleeq" pitchFamily="2" charset="-78"/>
                          <a:ea typeface="Calibri"/>
                          <a:cs typeface="Jameel Noori Nastaleeq" pitchFamily="2" charset="-78"/>
                        </a:rPr>
                        <a:t>20516</a:t>
                      </a:r>
                      <a:endParaRPr lang="en-IN" sz="20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6C57E"/>
                    </a:solidFill>
                  </a:tcPr>
                </a:tc>
                <a:tc>
                  <a:txBody>
                    <a:bodyPr/>
                    <a:lstStyle/>
                    <a:p>
                      <a:pPr algn="ctr" rtl="1">
                        <a:lnSpc>
                          <a:spcPct val="115000"/>
                        </a:lnSpc>
                        <a:spcAft>
                          <a:spcPts val="0"/>
                        </a:spcAft>
                      </a:pPr>
                      <a:r>
                        <a:rPr lang="ur-PK" sz="2800" dirty="0">
                          <a:solidFill>
                            <a:schemeClr val="tx1"/>
                          </a:solidFill>
                          <a:effectLst/>
                          <a:latin typeface="Jameel Noori Nastaleeq" pitchFamily="2" charset="-78"/>
                          <a:ea typeface="Calibri"/>
                          <a:cs typeface="Jameel Noori Nastaleeq" pitchFamily="2" charset="-78"/>
                        </a:rPr>
                        <a:t>475</a:t>
                      </a:r>
                      <a:endParaRPr lang="en-IN" sz="2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6C57E"/>
                    </a:solidFill>
                  </a:tcPr>
                </a:tc>
                <a:tc>
                  <a:txBody>
                    <a:bodyPr/>
                    <a:lstStyle/>
                    <a:p>
                      <a:pPr marL="0" marR="0" indent="0" algn="ctr" defTabSz="914400" rtl="1" eaLnBrk="1" fontAlgn="auto" latinLnBrk="0" hangingPunct="1">
                        <a:lnSpc>
                          <a:spcPct val="115000"/>
                        </a:lnSpc>
                        <a:spcBef>
                          <a:spcPts val="0"/>
                        </a:spcBef>
                        <a:spcAft>
                          <a:spcPts val="0"/>
                        </a:spcAft>
                        <a:buClrTx/>
                        <a:buSzTx/>
                        <a:buFontTx/>
                        <a:buNone/>
                        <a:tabLst/>
                        <a:defRPr/>
                      </a:pPr>
                      <a:r>
                        <a:rPr lang="ur-PK" sz="2800" b="1" dirty="0">
                          <a:solidFill>
                            <a:schemeClr val="tx1"/>
                          </a:solidFill>
                          <a:effectLst/>
                          <a:latin typeface="Jameel Noori Nastaleeq" pitchFamily="2" charset="-78"/>
                          <a:ea typeface="+mn-ea"/>
                          <a:cs typeface="Jameel Noori Nastaleeq" pitchFamily="2" charset="-78"/>
                        </a:rPr>
                        <a:t>ٹوٹل</a:t>
                      </a:r>
                      <a:endParaRPr lang="en-IN" sz="2800" b="1"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6C57E"/>
                    </a:solidFill>
                  </a:tcPr>
                </a:tc>
                <a:extLst>
                  <a:ext uri="{0D108BD9-81ED-4DB2-BD59-A6C34878D82A}">
                    <a16:rowId xmlns:a16="http://schemas.microsoft.com/office/drawing/2014/main" val="10008"/>
                  </a:ext>
                </a:extLst>
              </a:tr>
            </a:tbl>
          </a:graphicData>
        </a:graphic>
      </p:graphicFrame>
      <p:sp>
        <p:nvSpPr>
          <p:cNvPr id="7" name="Rounded Rectangle 6"/>
          <p:cNvSpPr/>
          <p:nvPr/>
        </p:nvSpPr>
        <p:spPr>
          <a:xfrm>
            <a:off x="8760296" y="4655189"/>
            <a:ext cx="3024336" cy="1078067"/>
          </a:xfrm>
          <a:prstGeom prst="roundRect">
            <a:avLst/>
          </a:prstGeom>
          <a:solidFill>
            <a:srgbClr val="285F28"/>
          </a:solidFill>
        </p:spPr>
        <p:style>
          <a:lnRef idx="3">
            <a:schemeClr val="lt1"/>
          </a:lnRef>
          <a:fillRef idx="1">
            <a:schemeClr val="accent1"/>
          </a:fillRef>
          <a:effectRef idx="1">
            <a:schemeClr val="accent1"/>
          </a:effectRef>
          <a:fontRef idx="minor">
            <a:schemeClr val="lt1"/>
          </a:fontRef>
        </p:style>
        <p:txBody>
          <a:bodyPr rtlCol="0" anchor="ctr"/>
          <a:lstStyle/>
          <a:p>
            <a:pPr lvl="0" algn="ctr" rtl="1"/>
            <a:r>
              <a:rPr lang="ur-PK" sz="4000" b="1" dirty="0">
                <a:solidFill>
                  <a:schemeClr val="bg1"/>
                </a:solidFill>
                <a:latin typeface="Jameel Noori Nastaleeq" pitchFamily="2" charset="-78"/>
                <a:cs typeface="Jameel Noori Nastaleeq" pitchFamily="2" charset="-78"/>
              </a:rPr>
              <a:t>اب تک کا سفر </a:t>
            </a:r>
            <a:endParaRPr lang="en-US" sz="4000" b="1" dirty="0">
              <a:solidFill>
                <a:schemeClr val="bg1"/>
              </a:solidFill>
              <a:latin typeface="Jameel Noori Nastaleeq" pitchFamily="2" charset="-78"/>
              <a:cs typeface="Jameel Noori Nastaleeq" pitchFamily="2" charset="-78"/>
            </a:endParaRPr>
          </a:p>
        </p:txBody>
      </p:sp>
      <p:pic>
        <p:nvPicPr>
          <p:cNvPr id="5" name="Picture 4">
            <a:extLst>
              <a:ext uri="{FF2B5EF4-FFF2-40B4-BE49-F238E27FC236}">
                <a16:creationId xmlns:a16="http://schemas.microsoft.com/office/drawing/2014/main" id="{2C9D04AD-90F4-4DB4-A55A-153044040F3B}"/>
              </a:ext>
            </a:extLst>
          </p:cNvPr>
          <p:cNvPicPr>
            <a:picLocks noChangeAspect="1"/>
          </p:cNvPicPr>
          <p:nvPr/>
        </p:nvPicPr>
        <p:blipFill rotWithShape="1">
          <a:blip r:embed="rId3"/>
          <a:srcRect l="62999" b="27901"/>
          <a:stretch/>
        </p:blipFill>
        <p:spPr>
          <a:xfrm>
            <a:off x="0" y="5589240"/>
            <a:ext cx="886547" cy="1268760"/>
          </a:xfrm>
          <a:prstGeom prst="rect">
            <a:avLst/>
          </a:prstGeom>
        </p:spPr>
      </p:pic>
      <p:sp>
        <p:nvSpPr>
          <p:cNvPr id="8" name="Rectangle 7">
            <a:extLst>
              <a:ext uri="{FF2B5EF4-FFF2-40B4-BE49-F238E27FC236}">
                <a16:creationId xmlns:a16="http://schemas.microsoft.com/office/drawing/2014/main" id="{5C5900ED-DA03-4105-AD2D-0EA10AC2CE2E}"/>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581909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623772050"/>
              </p:ext>
            </p:extLst>
          </p:nvPr>
        </p:nvGraphicFramePr>
        <p:xfrm>
          <a:off x="1005883" y="1039845"/>
          <a:ext cx="7488832" cy="4778310"/>
        </p:xfrm>
        <a:graphic>
          <a:graphicData uri="http://schemas.openxmlformats.org/drawingml/2006/table">
            <a:tbl>
              <a:tblPr firstRow="1" firstCol="1" bandRow="1">
                <a:tableStyleId>{5C22544A-7EE6-4342-B048-85BDC9FD1C3A}</a:tableStyleId>
              </a:tblPr>
              <a:tblGrid>
                <a:gridCol w="2515724">
                  <a:extLst>
                    <a:ext uri="{9D8B030D-6E8A-4147-A177-3AD203B41FA5}">
                      <a16:colId xmlns:a16="http://schemas.microsoft.com/office/drawing/2014/main" val="20000"/>
                    </a:ext>
                  </a:extLst>
                </a:gridCol>
                <a:gridCol w="2138365">
                  <a:extLst>
                    <a:ext uri="{9D8B030D-6E8A-4147-A177-3AD203B41FA5}">
                      <a16:colId xmlns:a16="http://schemas.microsoft.com/office/drawing/2014/main" val="20001"/>
                    </a:ext>
                  </a:extLst>
                </a:gridCol>
                <a:gridCol w="2834743">
                  <a:extLst>
                    <a:ext uri="{9D8B030D-6E8A-4147-A177-3AD203B41FA5}">
                      <a16:colId xmlns:a16="http://schemas.microsoft.com/office/drawing/2014/main" val="20002"/>
                    </a:ext>
                  </a:extLst>
                </a:gridCol>
              </a:tblGrid>
              <a:tr h="820650">
                <a:tc>
                  <a:txBody>
                    <a:bodyPr/>
                    <a:lstStyle/>
                    <a:p>
                      <a:pPr algn="ctr" rtl="1">
                        <a:lnSpc>
                          <a:spcPct val="115000"/>
                        </a:lnSpc>
                        <a:spcAft>
                          <a:spcPts val="0"/>
                        </a:spcAft>
                      </a:pPr>
                      <a:r>
                        <a:rPr lang="ur-PK" sz="2600" dirty="0">
                          <a:effectLst/>
                          <a:latin typeface="Jameel Noori Nastaleeq" pitchFamily="2" charset="-78"/>
                          <a:cs typeface="Jameel Noori Nastaleeq" pitchFamily="2" charset="-78"/>
                        </a:rPr>
                        <a:t>تعدادشر کاء</a:t>
                      </a:r>
                      <a:endParaRPr lang="en-IN" sz="2600" dirty="0">
                        <a:effectLst/>
                        <a:latin typeface="Jameel Noori Nastaleeq" pitchFamily="2" charset="-78"/>
                        <a:ea typeface="Calibri"/>
                        <a:cs typeface="Jameel Noori Nastaleeq" pitchFamily="2" charset="-78"/>
                      </a:endParaRPr>
                    </a:p>
                  </a:txBody>
                  <a:tcPr marL="56924" marR="56924" marT="0" marB="0" anchor="ctr">
                    <a:solidFill>
                      <a:srgbClr val="2E406D"/>
                    </a:solidFill>
                  </a:tcPr>
                </a:tc>
                <a:tc>
                  <a:txBody>
                    <a:bodyPr/>
                    <a:lstStyle/>
                    <a:p>
                      <a:pPr algn="ctr" rtl="1">
                        <a:lnSpc>
                          <a:spcPct val="115000"/>
                        </a:lnSpc>
                        <a:spcAft>
                          <a:spcPts val="0"/>
                        </a:spcAft>
                      </a:pPr>
                      <a:r>
                        <a:rPr lang="ur-PK" sz="3000" dirty="0">
                          <a:effectLst/>
                          <a:latin typeface="Jameel Noori Nastaleeq" pitchFamily="2" charset="-78"/>
                          <a:cs typeface="Jameel Noori Nastaleeq" pitchFamily="2" charset="-78"/>
                        </a:rPr>
                        <a:t>تعداد                  کیمپ</a:t>
                      </a:r>
                      <a:endParaRPr lang="en-IN" sz="3000" dirty="0">
                        <a:effectLst/>
                        <a:latin typeface="Jameel Noori Nastaleeq" pitchFamily="2" charset="-78"/>
                        <a:ea typeface="Calibri"/>
                        <a:cs typeface="Jameel Noori Nastaleeq" pitchFamily="2" charset="-78"/>
                      </a:endParaRPr>
                    </a:p>
                  </a:txBody>
                  <a:tcPr marL="56924" marR="56924" marT="0" marB="0" anchor="ctr">
                    <a:solidFill>
                      <a:srgbClr val="2E406D"/>
                    </a:solidFill>
                  </a:tcPr>
                </a:tc>
                <a:tc>
                  <a:txBody>
                    <a:bodyPr/>
                    <a:lstStyle/>
                    <a:p>
                      <a:pPr algn="ctr" rtl="1">
                        <a:lnSpc>
                          <a:spcPct val="115000"/>
                        </a:lnSpc>
                        <a:spcAft>
                          <a:spcPts val="0"/>
                        </a:spcAft>
                      </a:pPr>
                      <a:r>
                        <a:rPr lang="ur-PK" sz="3000" dirty="0">
                          <a:effectLst/>
                          <a:latin typeface="Jameel Noori Nastaleeq" pitchFamily="2" charset="-78"/>
                          <a:cs typeface="Jameel Noori Nastaleeq" pitchFamily="2" charset="-78"/>
                        </a:rPr>
                        <a:t>نام </a:t>
                      </a:r>
                      <a:r>
                        <a:rPr lang="ur-PK" sz="3000" baseline="0" dirty="0">
                          <a:effectLst/>
                          <a:latin typeface="Jameel Noori Nastaleeq" pitchFamily="2" charset="-78"/>
                          <a:cs typeface="Jameel Noori Nastaleeq" pitchFamily="2" charset="-78"/>
                        </a:rPr>
                        <a:t> کیمپ</a:t>
                      </a:r>
                      <a:endParaRPr lang="en-IN" sz="3000" dirty="0">
                        <a:effectLst/>
                        <a:latin typeface="Jameel Noori Nastaleeq" pitchFamily="2" charset="-78"/>
                        <a:ea typeface="Calibri"/>
                        <a:cs typeface="Jameel Noori Nastaleeq" pitchFamily="2" charset="-78"/>
                      </a:endParaRPr>
                    </a:p>
                  </a:txBody>
                  <a:tcPr marL="56924" marR="56924" marT="0" marB="0" anchor="ctr">
                    <a:solidFill>
                      <a:srgbClr val="2E406D"/>
                    </a:solidFill>
                  </a:tcPr>
                </a:tc>
                <a:extLst>
                  <a:ext uri="{0D108BD9-81ED-4DB2-BD59-A6C34878D82A}">
                    <a16:rowId xmlns:a16="http://schemas.microsoft.com/office/drawing/2014/main" val="10000"/>
                  </a:ext>
                </a:extLst>
              </a:tr>
              <a:tr h="536512">
                <a:tc>
                  <a:txBody>
                    <a:bodyPr/>
                    <a:lstStyle/>
                    <a:p>
                      <a:pPr algn="ctr">
                        <a:lnSpc>
                          <a:spcPct val="115000"/>
                        </a:lnSpc>
                        <a:spcAft>
                          <a:spcPts val="0"/>
                        </a:spcAft>
                      </a:pPr>
                      <a:r>
                        <a:rPr lang="ur-PK" sz="2000" b="1" dirty="0">
                          <a:solidFill>
                            <a:srgbClr val="002060"/>
                          </a:solidFill>
                          <a:effectLst/>
                          <a:latin typeface="Jameel Noori Nastaleeq" pitchFamily="2" charset="-78"/>
                          <a:cs typeface="Jameel Noori Nastaleeq" pitchFamily="2" charset="-78"/>
                        </a:rPr>
                        <a:t>49</a:t>
                      </a:r>
                      <a:endParaRPr lang="en-IN" sz="2000" b="1" dirty="0">
                        <a:effectLst/>
                        <a:latin typeface="Jameel Noori Nastaleeq" pitchFamily="2" charset="-78"/>
                        <a:ea typeface="Calibri"/>
                        <a:cs typeface="Jameel Noori Nastaleeq" pitchFamily="2" charset="-78"/>
                      </a:endParaRPr>
                    </a:p>
                  </a:txBody>
                  <a:tcPr marL="56924" marR="56924" marT="0" marB="0" anchor="ctr">
                    <a:solidFill>
                      <a:srgbClr val="E5E5E5"/>
                    </a:solidFill>
                  </a:tcPr>
                </a:tc>
                <a:tc>
                  <a:txBody>
                    <a:bodyPr/>
                    <a:lstStyle/>
                    <a:p>
                      <a:pPr algn="ctr" rtl="1">
                        <a:lnSpc>
                          <a:spcPct val="115000"/>
                        </a:lnSpc>
                        <a:spcAft>
                          <a:spcPts val="0"/>
                        </a:spcAft>
                      </a:pPr>
                      <a:r>
                        <a:rPr lang="ur-PK" sz="2000" b="1" dirty="0">
                          <a:solidFill>
                            <a:schemeClr val="tx1"/>
                          </a:solidFill>
                          <a:effectLst/>
                          <a:latin typeface="Jameel Noori Nastaleeq" pitchFamily="2" charset="-78"/>
                          <a:ea typeface="Calibri"/>
                          <a:cs typeface="Jameel Noori Nastaleeq" pitchFamily="2" charset="-78"/>
                        </a:rPr>
                        <a:t>1</a:t>
                      </a:r>
                      <a:endParaRPr lang="en-IN" sz="2000" b="1"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E5E5E5"/>
                    </a:solidFill>
                  </a:tcPr>
                </a:tc>
                <a:tc>
                  <a:txBody>
                    <a:bodyPr/>
                    <a:lstStyle/>
                    <a:p>
                      <a:pPr algn="r" rtl="1">
                        <a:lnSpc>
                          <a:spcPct val="115000"/>
                        </a:lnSpc>
                        <a:spcAft>
                          <a:spcPts val="0"/>
                        </a:spcAft>
                      </a:pPr>
                      <a:r>
                        <a:rPr lang="ur-PK" sz="2800" b="0" dirty="0">
                          <a:solidFill>
                            <a:schemeClr val="tx1"/>
                          </a:solidFill>
                          <a:effectLst/>
                          <a:latin typeface="Jameel Noori Nastaleeq" pitchFamily="2" charset="-78"/>
                          <a:cs typeface="Jameel Noori Nastaleeq" pitchFamily="2" charset="-78"/>
                        </a:rPr>
                        <a:t>بیسک اییڈوانس اسکاوٹ</a:t>
                      </a:r>
                      <a:r>
                        <a:rPr lang="ur-PK" sz="2800" b="0" baseline="0" dirty="0">
                          <a:solidFill>
                            <a:schemeClr val="tx1"/>
                          </a:solidFill>
                          <a:effectLst/>
                          <a:latin typeface="Jameel Noori Nastaleeq" pitchFamily="2" charset="-78"/>
                          <a:cs typeface="Jameel Noori Nastaleeq" pitchFamily="2" charset="-78"/>
                        </a:rPr>
                        <a:t> ماسٹر</a:t>
                      </a:r>
                      <a:endParaRPr lang="en-IN" sz="2800" b="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E5E5E5"/>
                    </a:solidFill>
                  </a:tcPr>
                </a:tc>
                <a:extLst>
                  <a:ext uri="{0D108BD9-81ED-4DB2-BD59-A6C34878D82A}">
                    <a16:rowId xmlns:a16="http://schemas.microsoft.com/office/drawing/2014/main" val="10001"/>
                  </a:ext>
                </a:extLst>
              </a:tr>
              <a:tr h="536512">
                <a:tc>
                  <a:txBody>
                    <a:bodyPr/>
                    <a:lstStyle/>
                    <a:p>
                      <a:pPr algn="ctr">
                        <a:lnSpc>
                          <a:spcPct val="115000"/>
                        </a:lnSpc>
                        <a:spcAft>
                          <a:spcPts val="0"/>
                        </a:spcAft>
                      </a:pPr>
                      <a:r>
                        <a:rPr lang="ur-PK" sz="2000" b="1" dirty="0">
                          <a:solidFill>
                            <a:srgbClr val="002060"/>
                          </a:solidFill>
                          <a:effectLst/>
                          <a:latin typeface="Jameel Noori Nastaleeq" pitchFamily="2" charset="-78"/>
                          <a:cs typeface="Jameel Noori Nastaleeq" pitchFamily="2" charset="-78"/>
                        </a:rPr>
                        <a:t>481</a:t>
                      </a:r>
                      <a:endParaRPr lang="en-IN" sz="2000" b="1" dirty="0">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algn="ctr" rtl="1">
                        <a:lnSpc>
                          <a:spcPct val="115000"/>
                        </a:lnSpc>
                        <a:spcAft>
                          <a:spcPts val="0"/>
                        </a:spcAft>
                      </a:pPr>
                      <a:r>
                        <a:rPr lang="ur-PK" sz="2000" b="1" dirty="0">
                          <a:solidFill>
                            <a:srgbClr val="002060"/>
                          </a:solidFill>
                          <a:effectLst/>
                          <a:latin typeface="Jameel Noori Nastaleeq" pitchFamily="2" charset="-78"/>
                          <a:cs typeface="Jameel Noori Nastaleeq" pitchFamily="2" charset="-78"/>
                        </a:rPr>
                        <a:t>26</a:t>
                      </a:r>
                      <a:endParaRPr lang="en-IN" sz="2000" b="1" dirty="0">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marL="0" marR="0" indent="0" algn="r" defTabSz="914400" rtl="1" eaLnBrk="1" fontAlgn="auto" latinLnBrk="0" hangingPunct="1">
                        <a:lnSpc>
                          <a:spcPct val="115000"/>
                        </a:lnSpc>
                        <a:spcBef>
                          <a:spcPts val="0"/>
                        </a:spcBef>
                        <a:spcAft>
                          <a:spcPts val="0"/>
                        </a:spcAft>
                        <a:buClrTx/>
                        <a:buSzTx/>
                        <a:buFontTx/>
                        <a:buNone/>
                        <a:tabLst/>
                        <a:defRPr/>
                      </a:pPr>
                      <a:r>
                        <a:rPr lang="ur-PK" sz="2800" b="0" dirty="0">
                          <a:solidFill>
                            <a:schemeClr val="tx1"/>
                          </a:solidFill>
                          <a:effectLst/>
                          <a:latin typeface="Jameel Noori Nastaleeq" pitchFamily="2" charset="-78"/>
                          <a:cs typeface="Jameel Noori Nastaleeq" pitchFamily="2" charset="-78"/>
                        </a:rPr>
                        <a:t>اسکاوٹ پرتھم سوپان</a:t>
                      </a:r>
                      <a:endParaRPr lang="en-IN" sz="2800" b="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extLst>
                  <a:ext uri="{0D108BD9-81ED-4DB2-BD59-A6C34878D82A}">
                    <a16:rowId xmlns:a16="http://schemas.microsoft.com/office/drawing/2014/main" val="10002"/>
                  </a:ext>
                </a:extLst>
              </a:tr>
              <a:tr h="536512">
                <a:tc>
                  <a:txBody>
                    <a:bodyPr/>
                    <a:lstStyle/>
                    <a:p>
                      <a:pPr algn="ctr">
                        <a:lnSpc>
                          <a:spcPct val="115000"/>
                        </a:lnSpc>
                        <a:spcAft>
                          <a:spcPts val="0"/>
                        </a:spcAft>
                      </a:pPr>
                      <a:r>
                        <a:rPr lang="ur-PK" sz="2000" b="1" dirty="0">
                          <a:solidFill>
                            <a:srgbClr val="002060"/>
                          </a:solidFill>
                          <a:effectLst/>
                          <a:latin typeface="Jameel Noori Nastaleeq" pitchFamily="2" charset="-78"/>
                          <a:cs typeface="Jameel Noori Nastaleeq" pitchFamily="2" charset="-78"/>
                        </a:rPr>
                        <a:t>491</a:t>
                      </a:r>
                      <a:endParaRPr lang="en-IN" sz="2000" b="1" dirty="0">
                        <a:effectLst/>
                        <a:latin typeface="Jameel Noori Nastaleeq" pitchFamily="2" charset="-78"/>
                        <a:ea typeface="Calibri"/>
                        <a:cs typeface="Jameel Noori Nastaleeq" pitchFamily="2" charset="-78"/>
                      </a:endParaRPr>
                    </a:p>
                  </a:txBody>
                  <a:tcPr marL="56924" marR="56924" marT="0" marB="0" anchor="ctr">
                    <a:solidFill>
                      <a:srgbClr val="E5E5E5"/>
                    </a:solidFill>
                  </a:tcPr>
                </a:tc>
                <a:tc>
                  <a:txBody>
                    <a:bodyPr/>
                    <a:lstStyle/>
                    <a:p>
                      <a:pPr algn="ctr" rtl="1">
                        <a:lnSpc>
                          <a:spcPct val="115000"/>
                        </a:lnSpc>
                        <a:spcAft>
                          <a:spcPts val="0"/>
                        </a:spcAft>
                      </a:pPr>
                      <a:r>
                        <a:rPr lang="ur-PK" sz="2000" b="1" dirty="0">
                          <a:solidFill>
                            <a:srgbClr val="002060"/>
                          </a:solidFill>
                          <a:effectLst/>
                          <a:latin typeface="Jameel Noori Nastaleeq" pitchFamily="2" charset="-78"/>
                          <a:ea typeface="+mn-ea"/>
                          <a:cs typeface="Jameel Noori Nastaleeq" pitchFamily="2" charset="-78"/>
                        </a:rPr>
                        <a:t>23</a:t>
                      </a:r>
                      <a:endParaRPr lang="en-IN" sz="2000" b="1" dirty="0">
                        <a:effectLst/>
                        <a:latin typeface="Jameel Noori Nastaleeq" pitchFamily="2" charset="-78"/>
                        <a:ea typeface="Calibri"/>
                        <a:cs typeface="Jameel Noori Nastaleeq" pitchFamily="2" charset="-78"/>
                      </a:endParaRPr>
                    </a:p>
                  </a:txBody>
                  <a:tcPr marL="56924" marR="56924" marT="0" marB="0" anchor="ctr">
                    <a:solidFill>
                      <a:srgbClr val="E5E5E5"/>
                    </a:solidFill>
                  </a:tcPr>
                </a:tc>
                <a:tc>
                  <a:txBody>
                    <a:bodyPr/>
                    <a:lstStyle/>
                    <a:p>
                      <a:pPr marL="0" marR="0" indent="0" algn="r" defTabSz="914400" rtl="1" eaLnBrk="1" fontAlgn="auto" latinLnBrk="0" hangingPunct="1">
                        <a:lnSpc>
                          <a:spcPct val="115000"/>
                        </a:lnSpc>
                        <a:spcBef>
                          <a:spcPts val="0"/>
                        </a:spcBef>
                        <a:spcAft>
                          <a:spcPts val="0"/>
                        </a:spcAft>
                        <a:buClrTx/>
                        <a:buSzTx/>
                        <a:buFontTx/>
                        <a:buNone/>
                        <a:tabLst/>
                        <a:defRPr/>
                      </a:pPr>
                      <a:r>
                        <a:rPr lang="ur-PK" sz="2800" b="0" dirty="0">
                          <a:solidFill>
                            <a:schemeClr val="tx1"/>
                          </a:solidFill>
                          <a:effectLst/>
                          <a:latin typeface="Jameel Noori Nastaleeq" pitchFamily="2" charset="-78"/>
                          <a:cs typeface="Jameel Noori Nastaleeq" pitchFamily="2" charset="-78"/>
                        </a:rPr>
                        <a:t> رُووَر                                                                  نپن</a:t>
                      </a:r>
                      <a:endParaRPr lang="en-IN" sz="2800" b="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E5E5E5"/>
                    </a:solidFill>
                  </a:tcPr>
                </a:tc>
                <a:extLst>
                  <a:ext uri="{0D108BD9-81ED-4DB2-BD59-A6C34878D82A}">
                    <a16:rowId xmlns:a16="http://schemas.microsoft.com/office/drawing/2014/main" val="10003"/>
                  </a:ext>
                </a:extLst>
              </a:tr>
              <a:tr h="536512">
                <a:tc>
                  <a:txBody>
                    <a:bodyPr/>
                    <a:lstStyle/>
                    <a:p>
                      <a:pPr algn="ctr">
                        <a:lnSpc>
                          <a:spcPct val="115000"/>
                        </a:lnSpc>
                        <a:spcAft>
                          <a:spcPts val="0"/>
                        </a:spcAft>
                      </a:pPr>
                      <a:r>
                        <a:rPr lang="ur-PK" sz="2000" b="1" dirty="0">
                          <a:solidFill>
                            <a:srgbClr val="002060"/>
                          </a:solidFill>
                          <a:effectLst/>
                          <a:latin typeface="Jameel Noori Nastaleeq" pitchFamily="2" charset="-78"/>
                          <a:cs typeface="Jameel Noori Nastaleeq" pitchFamily="2" charset="-78"/>
                        </a:rPr>
                        <a:t>86</a:t>
                      </a:r>
                      <a:endParaRPr lang="en-IN" sz="2000" b="1" dirty="0">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algn="ctr" rtl="1">
                        <a:lnSpc>
                          <a:spcPct val="115000"/>
                        </a:lnSpc>
                        <a:spcAft>
                          <a:spcPts val="0"/>
                        </a:spcAft>
                      </a:pPr>
                      <a:endParaRPr lang="en-IN" sz="2000" b="1" dirty="0">
                        <a:solidFill>
                          <a:srgbClr val="FF0000"/>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marL="0" marR="0" indent="0" algn="r" defTabSz="914400" rtl="1" eaLnBrk="1" fontAlgn="auto" latinLnBrk="0" hangingPunct="1">
                        <a:lnSpc>
                          <a:spcPct val="115000"/>
                        </a:lnSpc>
                        <a:spcBef>
                          <a:spcPts val="0"/>
                        </a:spcBef>
                        <a:spcAft>
                          <a:spcPts val="0"/>
                        </a:spcAft>
                        <a:buClrTx/>
                        <a:buSzTx/>
                        <a:buFontTx/>
                        <a:buNone/>
                        <a:tabLst/>
                        <a:defRPr/>
                      </a:pPr>
                      <a:r>
                        <a:rPr lang="ur-PK" sz="2800" b="0" dirty="0">
                          <a:solidFill>
                            <a:schemeClr val="tx1"/>
                          </a:solidFill>
                          <a:effectLst/>
                          <a:latin typeface="Jameel Noori Nastaleeq" pitchFamily="2" charset="-78"/>
                          <a:cs typeface="Jameel Noori Nastaleeq" pitchFamily="2" charset="-78"/>
                        </a:rPr>
                        <a:t>اسکاوٹ گورنر ایوارڈ</a:t>
                      </a:r>
                      <a:endParaRPr lang="en-IN" sz="2800" b="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extLst>
                  <a:ext uri="{0D108BD9-81ED-4DB2-BD59-A6C34878D82A}">
                    <a16:rowId xmlns:a16="http://schemas.microsoft.com/office/drawing/2014/main" val="10004"/>
                  </a:ext>
                </a:extLst>
              </a:tr>
              <a:tr h="536512">
                <a:tc>
                  <a:txBody>
                    <a:bodyPr/>
                    <a:lstStyle/>
                    <a:p>
                      <a:pPr algn="ctr">
                        <a:lnSpc>
                          <a:spcPct val="115000"/>
                        </a:lnSpc>
                        <a:spcAft>
                          <a:spcPts val="0"/>
                        </a:spcAft>
                      </a:pPr>
                      <a:r>
                        <a:rPr lang="ur-PK" sz="2000" b="1" dirty="0">
                          <a:solidFill>
                            <a:srgbClr val="CC0066"/>
                          </a:solidFill>
                          <a:effectLst/>
                          <a:latin typeface="Jameel Noori Nastaleeq" pitchFamily="2" charset="-78"/>
                          <a:ea typeface="Calibri"/>
                          <a:cs typeface="Jameel Noori Nastaleeq" pitchFamily="2" charset="-78"/>
                        </a:rPr>
                        <a:t>38</a:t>
                      </a:r>
                      <a:endParaRPr lang="en-IN" sz="2000" b="1" dirty="0">
                        <a:solidFill>
                          <a:srgbClr val="CC0066"/>
                        </a:solidFill>
                        <a:effectLst/>
                        <a:latin typeface="Jameel Noori Nastaleeq" pitchFamily="2" charset="-78"/>
                        <a:ea typeface="Calibri"/>
                        <a:cs typeface="Jameel Noori Nastaleeq" pitchFamily="2" charset="-78"/>
                      </a:endParaRPr>
                    </a:p>
                  </a:txBody>
                  <a:tcPr marL="56924" marR="56924" marT="0" marB="0" anchor="ctr">
                    <a:solidFill>
                      <a:srgbClr val="E5E5E5"/>
                    </a:solidFill>
                  </a:tcPr>
                </a:tc>
                <a:tc>
                  <a:txBody>
                    <a:bodyPr/>
                    <a:lstStyle/>
                    <a:p>
                      <a:pPr algn="ctr" rtl="1">
                        <a:lnSpc>
                          <a:spcPct val="115000"/>
                        </a:lnSpc>
                        <a:spcAft>
                          <a:spcPts val="0"/>
                        </a:spcAft>
                      </a:pPr>
                      <a:r>
                        <a:rPr lang="ur-PK" sz="2000" b="1" dirty="0">
                          <a:solidFill>
                            <a:srgbClr val="CC0066"/>
                          </a:solidFill>
                          <a:effectLst/>
                          <a:latin typeface="Jameel Noori Nastaleeq" pitchFamily="2" charset="-78"/>
                          <a:ea typeface="Calibri"/>
                          <a:cs typeface="Jameel Noori Nastaleeq" pitchFamily="2" charset="-78"/>
                        </a:rPr>
                        <a:t>2</a:t>
                      </a:r>
                      <a:endParaRPr lang="en-IN" sz="2000" b="1" dirty="0">
                        <a:solidFill>
                          <a:srgbClr val="CC0066"/>
                        </a:solidFill>
                        <a:effectLst/>
                        <a:latin typeface="Jameel Noori Nastaleeq" pitchFamily="2" charset="-78"/>
                        <a:ea typeface="Calibri"/>
                        <a:cs typeface="Jameel Noori Nastaleeq" pitchFamily="2" charset="-78"/>
                      </a:endParaRPr>
                    </a:p>
                  </a:txBody>
                  <a:tcPr marL="56924" marR="56924" marT="0" marB="0" anchor="ctr">
                    <a:solidFill>
                      <a:srgbClr val="E5E5E5"/>
                    </a:solidFill>
                  </a:tcPr>
                </a:tc>
                <a:tc>
                  <a:txBody>
                    <a:bodyPr/>
                    <a:lstStyle/>
                    <a:p>
                      <a:pPr marL="0" marR="0" indent="0" algn="r" defTabSz="914400" rtl="1" eaLnBrk="1" fontAlgn="auto" latinLnBrk="0" hangingPunct="1">
                        <a:lnSpc>
                          <a:spcPct val="115000"/>
                        </a:lnSpc>
                        <a:spcBef>
                          <a:spcPts val="0"/>
                        </a:spcBef>
                        <a:spcAft>
                          <a:spcPts val="0"/>
                        </a:spcAft>
                        <a:buClrTx/>
                        <a:buSzTx/>
                        <a:buFontTx/>
                        <a:buNone/>
                        <a:tabLst/>
                        <a:defRPr/>
                      </a:pPr>
                      <a:r>
                        <a:rPr lang="ur-PK" sz="2800" b="0" dirty="0">
                          <a:solidFill>
                            <a:srgbClr val="CC0066"/>
                          </a:solidFill>
                          <a:effectLst/>
                          <a:latin typeface="Jameel Noori Nastaleeq" pitchFamily="2" charset="-78"/>
                          <a:ea typeface="Calibri"/>
                          <a:cs typeface="Jameel Noori Nastaleeq" pitchFamily="2" charset="-78"/>
                        </a:rPr>
                        <a:t>درتیہ سوپان</a:t>
                      </a:r>
                      <a:endParaRPr lang="en-IN" sz="2800" b="0" dirty="0">
                        <a:solidFill>
                          <a:srgbClr val="CC0066"/>
                        </a:solidFill>
                        <a:effectLst/>
                        <a:latin typeface="Jameel Noori Nastaleeq" pitchFamily="2" charset="-78"/>
                        <a:ea typeface="Calibri"/>
                        <a:cs typeface="Jameel Noori Nastaleeq" pitchFamily="2" charset="-78"/>
                      </a:endParaRPr>
                    </a:p>
                  </a:txBody>
                  <a:tcPr marL="56924" marR="56924" marT="0" marB="0" anchor="ctr">
                    <a:solidFill>
                      <a:srgbClr val="E5E5E5"/>
                    </a:solidFill>
                  </a:tcPr>
                </a:tc>
                <a:extLst>
                  <a:ext uri="{0D108BD9-81ED-4DB2-BD59-A6C34878D82A}">
                    <a16:rowId xmlns:a16="http://schemas.microsoft.com/office/drawing/2014/main" val="10005"/>
                  </a:ext>
                </a:extLst>
              </a:tr>
              <a:tr h="536512">
                <a:tc>
                  <a:txBody>
                    <a:bodyPr/>
                    <a:lstStyle/>
                    <a:p>
                      <a:pPr algn="ctr">
                        <a:lnSpc>
                          <a:spcPct val="115000"/>
                        </a:lnSpc>
                        <a:spcAft>
                          <a:spcPts val="0"/>
                        </a:spcAft>
                      </a:pPr>
                      <a:r>
                        <a:rPr lang="ur-PK" sz="2000" b="1" dirty="0">
                          <a:solidFill>
                            <a:srgbClr val="CC0066"/>
                          </a:solidFill>
                          <a:effectLst/>
                          <a:latin typeface="Jameel Noori Nastaleeq" pitchFamily="2" charset="-78"/>
                          <a:ea typeface="Calibri"/>
                          <a:cs typeface="Jameel Noori Nastaleeq" pitchFamily="2" charset="-78"/>
                        </a:rPr>
                        <a:t>7</a:t>
                      </a:r>
                      <a:endParaRPr lang="en-IN" sz="2000" b="1" dirty="0">
                        <a:solidFill>
                          <a:srgbClr val="CC0066"/>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algn="ctr" rtl="1">
                        <a:lnSpc>
                          <a:spcPct val="115000"/>
                        </a:lnSpc>
                        <a:spcAft>
                          <a:spcPts val="0"/>
                        </a:spcAft>
                      </a:pPr>
                      <a:r>
                        <a:rPr lang="ur-PK" sz="2000" b="1" dirty="0">
                          <a:solidFill>
                            <a:srgbClr val="CC0066"/>
                          </a:solidFill>
                          <a:effectLst/>
                          <a:latin typeface="Jameel Noori Nastaleeq" pitchFamily="2" charset="-78"/>
                          <a:ea typeface="Calibri"/>
                          <a:cs typeface="Jameel Noori Nastaleeq" pitchFamily="2" charset="-78"/>
                        </a:rPr>
                        <a:t>1</a:t>
                      </a:r>
                      <a:endParaRPr lang="en-IN" sz="2000" b="1" dirty="0">
                        <a:solidFill>
                          <a:srgbClr val="CC0066"/>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marL="0" marR="0" indent="0" algn="r" defTabSz="914400" rtl="1" eaLnBrk="1" fontAlgn="auto" latinLnBrk="0" hangingPunct="1">
                        <a:lnSpc>
                          <a:spcPct val="115000"/>
                        </a:lnSpc>
                        <a:spcBef>
                          <a:spcPts val="0"/>
                        </a:spcBef>
                        <a:spcAft>
                          <a:spcPts val="0"/>
                        </a:spcAft>
                        <a:buClrTx/>
                        <a:buSzTx/>
                        <a:buFontTx/>
                        <a:buNone/>
                        <a:tabLst/>
                        <a:defRPr/>
                      </a:pPr>
                      <a:r>
                        <a:rPr lang="ur-PK" sz="2800" b="0" dirty="0">
                          <a:solidFill>
                            <a:srgbClr val="CC0066"/>
                          </a:solidFill>
                          <a:effectLst/>
                          <a:latin typeface="Jameel Noori Nastaleeq" pitchFamily="2" charset="-78"/>
                          <a:ea typeface="Calibri"/>
                          <a:cs typeface="Jameel Noori Nastaleeq" pitchFamily="2" charset="-78"/>
                        </a:rPr>
                        <a:t>ترتیہ سوپان </a:t>
                      </a:r>
                      <a:endParaRPr lang="en-IN" sz="2800" b="0" dirty="0">
                        <a:solidFill>
                          <a:srgbClr val="CC0066"/>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extLst>
                  <a:ext uri="{0D108BD9-81ED-4DB2-BD59-A6C34878D82A}">
                    <a16:rowId xmlns:a16="http://schemas.microsoft.com/office/drawing/2014/main" val="10006"/>
                  </a:ext>
                </a:extLst>
              </a:tr>
              <a:tr h="738588">
                <a:tc>
                  <a:txBody>
                    <a:bodyPr/>
                    <a:lstStyle/>
                    <a:p>
                      <a:pPr algn="ctr">
                        <a:lnSpc>
                          <a:spcPct val="115000"/>
                        </a:lnSpc>
                        <a:spcAft>
                          <a:spcPts val="0"/>
                        </a:spcAft>
                      </a:pPr>
                      <a:r>
                        <a:rPr lang="ur-PK" sz="2800" b="1" dirty="0">
                          <a:solidFill>
                            <a:schemeClr val="tx1"/>
                          </a:solidFill>
                          <a:effectLst/>
                          <a:latin typeface="Jameel Noori Nastaleeq" pitchFamily="2" charset="-78"/>
                          <a:ea typeface="Calibri"/>
                          <a:cs typeface="Jameel Noori Nastaleeq" pitchFamily="2" charset="-78"/>
                        </a:rPr>
                        <a:t>1190</a:t>
                      </a:r>
                      <a:endParaRPr lang="en-IN" sz="2800" b="1"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6C57E"/>
                    </a:solidFill>
                  </a:tcPr>
                </a:tc>
                <a:tc>
                  <a:txBody>
                    <a:bodyPr/>
                    <a:lstStyle/>
                    <a:p>
                      <a:pPr algn="ctr" rtl="1">
                        <a:lnSpc>
                          <a:spcPct val="115000"/>
                        </a:lnSpc>
                        <a:spcAft>
                          <a:spcPts val="0"/>
                        </a:spcAft>
                      </a:pPr>
                      <a:r>
                        <a:rPr lang="ur-PK" sz="2800" b="1" dirty="0">
                          <a:solidFill>
                            <a:schemeClr val="tx1"/>
                          </a:solidFill>
                          <a:effectLst/>
                          <a:latin typeface="Jameel Noori Nastaleeq" pitchFamily="2" charset="-78"/>
                          <a:ea typeface="Calibri"/>
                          <a:cs typeface="Jameel Noori Nastaleeq" pitchFamily="2" charset="-78"/>
                        </a:rPr>
                        <a:t>53</a:t>
                      </a:r>
                      <a:endParaRPr lang="en-IN" sz="2800" b="1"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6C57E"/>
                    </a:solidFill>
                  </a:tcPr>
                </a:tc>
                <a:tc>
                  <a:txBody>
                    <a:bodyPr/>
                    <a:lstStyle/>
                    <a:p>
                      <a:pPr marL="0" marR="0" lvl="0" indent="0" algn="ctr" defTabSz="914400" rtl="1" eaLnBrk="1" fontAlgn="auto" latinLnBrk="0" hangingPunct="1">
                        <a:lnSpc>
                          <a:spcPct val="115000"/>
                        </a:lnSpc>
                        <a:spcBef>
                          <a:spcPts val="0"/>
                        </a:spcBef>
                        <a:spcAft>
                          <a:spcPts val="0"/>
                        </a:spcAft>
                        <a:buClrTx/>
                        <a:buSzTx/>
                        <a:buFontTx/>
                        <a:buNone/>
                        <a:tabLst/>
                        <a:defRPr/>
                      </a:pPr>
                      <a:r>
                        <a:rPr lang="ur-PK" sz="2800" b="0" dirty="0">
                          <a:solidFill>
                            <a:schemeClr val="tx1"/>
                          </a:solidFill>
                          <a:effectLst/>
                          <a:latin typeface="Jameel Noori Nastaleeq" pitchFamily="2" charset="-78"/>
                          <a:ea typeface="+mn-ea"/>
                          <a:cs typeface="Jameel Noori Nastaleeq" pitchFamily="2" charset="-78"/>
                        </a:rPr>
                        <a:t>ٹوٹل</a:t>
                      </a:r>
                      <a:endParaRPr lang="en-IN" sz="2800" b="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6C57E"/>
                    </a:solidFill>
                  </a:tcPr>
                </a:tc>
                <a:extLst>
                  <a:ext uri="{0D108BD9-81ED-4DB2-BD59-A6C34878D82A}">
                    <a16:rowId xmlns:a16="http://schemas.microsoft.com/office/drawing/2014/main" val="10008"/>
                  </a:ext>
                </a:extLst>
              </a:tr>
            </a:tbl>
          </a:graphicData>
        </a:graphic>
      </p:graphicFrame>
      <p:sp>
        <p:nvSpPr>
          <p:cNvPr id="7" name="Rounded Rectangle 6"/>
          <p:cNvSpPr/>
          <p:nvPr/>
        </p:nvSpPr>
        <p:spPr>
          <a:xfrm>
            <a:off x="8760296" y="4489401"/>
            <a:ext cx="3024336" cy="1078067"/>
          </a:xfrm>
          <a:prstGeom prst="roundRect">
            <a:avLst/>
          </a:prstGeom>
          <a:solidFill>
            <a:srgbClr val="285F28"/>
          </a:solidFill>
        </p:spPr>
        <p:style>
          <a:lnRef idx="3">
            <a:schemeClr val="lt1"/>
          </a:lnRef>
          <a:fillRef idx="1">
            <a:schemeClr val="accent1"/>
          </a:fillRef>
          <a:effectRef idx="1">
            <a:schemeClr val="accent1"/>
          </a:effectRef>
          <a:fontRef idx="minor">
            <a:schemeClr val="lt1"/>
          </a:fontRef>
        </p:style>
        <p:txBody>
          <a:bodyPr rtlCol="0" anchor="ctr"/>
          <a:lstStyle/>
          <a:p>
            <a:pPr lvl="0" algn="ctr" rtl="1"/>
            <a:r>
              <a:rPr lang="ur-PK" sz="4000" b="1" dirty="0">
                <a:solidFill>
                  <a:schemeClr val="bg1"/>
                </a:solidFill>
                <a:latin typeface="Jameel Noori Nastaleeq" pitchFamily="2" charset="-78"/>
                <a:cs typeface="Jameel Noori Nastaleeq" pitchFamily="2" charset="-78"/>
              </a:rPr>
              <a:t>اگلے درجہ کی ٹریننگ</a:t>
            </a:r>
          </a:p>
        </p:txBody>
      </p:sp>
      <p:pic>
        <p:nvPicPr>
          <p:cNvPr id="16386" name="Picture 2" descr="See the source image">
            <a:extLst>
              <a:ext uri="{FF2B5EF4-FFF2-40B4-BE49-F238E27FC236}">
                <a16:creationId xmlns:a16="http://schemas.microsoft.com/office/drawing/2014/main" id="{8B2F37AC-E598-4D75-92DB-E7A8F5865356}"/>
              </a:ext>
            </a:extLst>
          </p:cNvPr>
          <p:cNvPicPr>
            <a:picLocks noChangeAspect="1" noChangeArrowheads="1"/>
          </p:cNvPicPr>
          <p:nvPr/>
        </p:nvPicPr>
        <p:blipFill>
          <a:blip r:embed="rId2">
            <a:clrChange>
              <a:clrFrom>
                <a:srgbClr val="FDFDFD"/>
              </a:clrFrom>
              <a:clrTo>
                <a:srgbClr val="FDFDFD">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72264" y="1768528"/>
            <a:ext cx="3513583" cy="27266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AE0186-5D79-479F-9F96-F907F98BD889}"/>
              </a:ext>
            </a:extLst>
          </p:cNvPr>
          <p:cNvPicPr>
            <a:picLocks noChangeAspect="1"/>
          </p:cNvPicPr>
          <p:nvPr/>
        </p:nvPicPr>
        <p:blipFill rotWithShape="1">
          <a:blip r:embed="rId3"/>
          <a:srcRect l="62999" b="27901"/>
          <a:stretch/>
        </p:blipFill>
        <p:spPr>
          <a:xfrm>
            <a:off x="0" y="5589240"/>
            <a:ext cx="886547" cy="1268760"/>
          </a:xfrm>
          <a:prstGeom prst="rect">
            <a:avLst/>
          </a:prstGeom>
        </p:spPr>
      </p:pic>
      <p:sp>
        <p:nvSpPr>
          <p:cNvPr id="8" name="Rectangle 7">
            <a:extLst>
              <a:ext uri="{FF2B5EF4-FFF2-40B4-BE49-F238E27FC236}">
                <a16:creationId xmlns:a16="http://schemas.microsoft.com/office/drawing/2014/main" id="{6F552043-4471-47C1-9627-21D23794CE4D}"/>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55194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Rounded Rectangle 6"/>
          <p:cNvSpPr/>
          <p:nvPr/>
        </p:nvSpPr>
        <p:spPr>
          <a:xfrm>
            <a:off x="8904311" y="3158850"/>
            <a:ext cx="2875062" cy="2088232"/>
          </a:xfrm>
          <a:prstGeom prst="roundRect">
            <a:avLst/>
          </a:prstGeom>
          <a:solidFill>
            <a:srgbClr val="285F2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rtl="1"/>
            <a:r>
              <a:rPr lang="ur-PK" sz="6600" b="1" dirty="0">
                <a:solidFill>
                  <a:schemeClr val="bg1"/>
                </a:solidFill>
                <a:latin typeface="Jameel Noori Nastaleeq" pitchFamily="2" charset="-78"/>
                <a:cs typeface="Jameel Noori Nastaleeq" pitchFamily="2" charset="-78"/>
              </a:rPr>
              <a:t>صرفہ </a:t>
            </a:r>
            <a:endParaRPr lang="en-US" sz="6600" b="1" dirty="0">
              <a:solidFill>
                <a:schemeClr val="bg1"/>
              </a:solidFill>
              <a:latin typeface="Jameel Noori Nastaleeq" pitchFamily="2" charset="-78"/>
              <a:cs typeface="Jameel Noori Nastaleeq" pitchFamily="2" charset="-78"/>
            </a:endParaRPr>
          </a:p>
          <a:p>
            <a:pPr lvl="0" algn="ctr" rtl="1"/>
            <a:r>
              <a:rPr lang="ur-PK" sz="2400" b="1" dirty="0">
                <a:solidFill>
                  <a:schemeClr val="bg1"/>
                </a:solidFill>
                <a:latin typeface="Jameel Noori Nastaleeq" pitchFamily="2" charset="-78"/>
                <a:cs typeface="Jameel Noori Nastaleeq" pitchFamily="2" charset="-78"/>
              </a:rPr>
              <a:t>جمعیۃ یوتھ کلب</a:t>
            </a:r>
            <a:endParaRPr lang="en-US" sz="4000" b="1" dirty="0">
              <a:solidFill>
                <a:schemeClr val="bg1"/>
              </a:solidFill>
              <a:latin typeface="Jameel Noori Nastaleeq" pitchFamily="2" charset="-78"/>
              <a:cs typeface="Jameel Noori Nastaleeq" pitchFamily="2" charset="-78"/>
            </a:endParaRPr>
          </a:p>
          <a:p>
            <a:pPr lvl="0" algn="ctr" rtl="1"/>
            <a:r>
              <a:rPr lang="ur-PK" sz="4000" b="1" dirty="0">
                <a:solidFill>
                  <a:schemeClr val="bg1"/>
                </a:solidFill>
                <a:latin typeface="Jameel Noori Nastaleeq" pitchFamily="2" charset="-78"/>
                <a:cs typeface="Jameel Noori Nastaleeq" pitchFamily="2" charset="-78"/>
              </a:rPr>
              <a:t>2013                                            تا                                 2021                        </a:t>
            </a:r>
            <a:endParaRPr lang="en-US" sz="4000" b="1" dirty="0">
              <a:solidFill>
                <a:schemeClr val="bg1"/>
              </a:solidFill>
              <a:latin typeface="Jameel Noori Nastaleeq" pitchFamily="2" charset="-78"/>
              <a:cs typeface="Jameel Noori Nastaleeq"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620187529"/>
              </p:ext>
            </p:extLst>
          </p:nvPr>
        </p:nvGraphicFramePr>
        <p:xfrm>
          <a:off x="839416" y="836712"/>
          <a:ext cx="7854130" cy="5328588"/>
        </p:xfrm>
        <a:graphic>
          <a:graphicData uri="http://schemas.openxmlformats.org/drawingml/2006/table">
            <a:tbl>
              <a:tblPr firstRow="1" bandRow="1">
                <a:tableStyleId>{5C22544A-7EE6-4342-B048-85BDC9FD1C3A}</a:tableStyleId>
              </a:tblPr>
              <a:tblGrid>
                <a:gridCol w="1229395">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1368151">
                  <a:extLst>
                    <a:ext uri="{9D8B030D-6E8A-4147-A177-3AD203B41FA5}">
                      <a16:colId xmlns:a16="http://schemas.microsoft.com/office/drawing/2014/main" val="20005"/>
                    </a:ext>
                  </a:extLst>
                </a:gridCol>
              </a:tblGrid>
              <a:tr h="794661">
                <a:tc>
                  <a:txBody>
                    <a:bodyPr/>
                    <a:lstStyle/>
                    <a:p>
                      <a:pPr algn="ctr" rtl="0" fontAlgn="ctr"/>
                      <a:r>
                        <a:rPr lang="en-IN" sz="1400" u="none" strike="noStrike" dirty="0">
                          <a:effectLst/>
                        </a:rPr>
                        <a:t>Financial Year</a:t>
                      </a:r>
                      <a:endParaRPr lang="en-IN" sz="1400" b="1" i="0" u="none" strike="noStrike" dirty="0">
                        <a:solidFill>
                          <a:srgbClr val="FFFFFF"/>
                        </a:solidFill>
                        <a:effectLst/>
                        <a:latin typeface="Gill Sans MT"/>
                      </a:endParaRPr>
                    </a:p>
                  </a:txBody>
                  <a:tcPr marL="7324" marR="7324" marT="7324" marB="0" anchor="ctr">
                    <a:solidFill>
                      <a:srgbClr val="2E406D"/>
                    </a:solidFill>
                  </a:tcPr>
                </a:tc>
                <a:tc>
                  <a:txBody>
                    <a:bodyPr/>
                    <a:lstStyle/>
                    <a:p>
                      <a:pPr algn="ctr" rtl="0" fontAlgn="ctr"/>
                      <a:r>
                        <a:rPr lang="en-IN" sz="1400" u="none" strike="noStrike" dirty="0">
                          <a:effectLst/>
                        </a:rPr>
                        <a:t>Support by </a:t>
                      </a:r>
                      <a:r>
                        <a:rPr lang="en-IN" sz="1400" u="none" strike="noStrike" dirty="0" err="1">
                          <a:effectLst/>
                        </a:rPr>
                        <a:t>Jamiat</a:t>
                      </a:r>
                      <a:r>
                        <a:rPr lang="en-IN" sz="1400" u="none" strike="noStrike" dirty="0">
                          <a:effectLst/>
                        </a:rPr>
                        <a:t> Ulama-</a:t>
                      </a:r>
                      <a:r>
                        <a:rPr lang="en-IN" sz="1400" u="none" strike="noStrike" dirty="0" err="1">
                          <a:effectLst/>
                        </a:rPr>
                        <a:t>i</a:t>
                      </a:r>
                      <a:r>
                        <a:rPr lang="en-IN" sz="1400" u="none" strike="noStrike" dirty="0">
                          <a:effectLst/>
                        </a:rPr>
                        <a:t>-Hind</a:t>
                      </a:r>
                      <a:endParaRPr lang="en-IN" sz="1400" b="1" i="0" u="none" strike="noStrike" dirty="0">
                        <a:solidFill>
                          <a:srgbClr val="FFFFFF"/>
                        </a:solidFill>
                        <a:effectLst/>
                        <a:latin typeface="Gill Sans MT"/>
                      </a:endParaRPr>
                    </a:p>
                  </a:txBody>
                  <a:tcPr marL="7324" marR="7324" marT="7324" marB="0" anchor="ctr">
                    <a:solidFill>
                      <a:srgbClr val="2E406D"/>
                    </a:solidFill>
                  </a:tcPr>
                </a:tc>
                <a:tc>
                  <a:txBody>
                    <a:bodyPr/>
                    <a:lstStyle/>
                    <a:p>
                      <a:pPr algn="ctr" rtl="0" fontAlgn="ctr"/>
                      <a:r>
                        <a:rPr lang="en-IN" sz="1400" u="none" strike="noStrike" dirty="0">
                          <a:effectLst/>
                        </a:rPr>
                        <a:t>Expense Construction</a:t>
                      </a:r>
                      <a:endParaRPr lang="en-IN" sz="1400" b="1" i="0" u="none" strike="noStrike" dirty="0">
                        <a:solidFill>
                          <a:srgbClr val="FFFFFF"/>
                        </a:solidFill>
                        <a:effectLst/>
                        <a:latin typeface="Gill Sans MT"/>
                      </a:endParaRPr>
                    </a:p>
                  </a:txBody>
                  <a:tcPr marL="7324" marR="7324" marT="7324" marB="0" anchor="ctr">
                    <a:solidFill>
                      <a:srgbClr val="2E406D"/>
                    </a:solidFill>
                  </a:tcPr>
                </a:tc>
                <a:tc>
                  <a:txBody>
                    <a:bodyPr/>
                    <a:lstStyle/>
                    <a:p>
                      <a:pPr algn="ctr" rtl="0" fontAlgn="ctr"/>
                      <a:r>
                        <a:rPr lang="en-IN" sz="1400" u="none" strike="noStrike" dirty="0">
                          <a:effectLst/>
                        </a:rPr>
                        <a:t>Total</a:t>
                      </a:r>
                      <a:endParaRPr lang="en-IN" sz="1400" b="1" i="0" u="none" strike="noStrike" dirty="0">
                        <a:solidFill>
                          <a:srgbClr val="FFFFFF"/>
                        </a:solidFill>
                        <a:effectLst/>
                        <a:latin typeface="Gill Sans MT"/>
                      </a:endParaRPr>
                    </a:p>
                  </a:txBody>
                  <a:tcPr marL="7324" marR="7324" marT="7324" marB="0" anchor="ctr">
                    <a:solidFill>
                      <a:srgbClr val="2E406D"/>
                    </a:solidFill>
                  </a:tcPr>
                </a:tc>
                <a:tc>
                  <a:txBody>
                    <a:bodyPr/>
                    <a:lstStyle/>
                    <a:p>
                      <a:pPr algn="ctr" rtl="0" fontAlgn="ctr"/>
                      <a:r>
                        <a:rPr lang="en-IN" sz="1400" u="none" strike="noStrike" dirty="0">
                          <a:effectLst/>
                        </a:rPr>
                        <a:t>Support by Halal Trust</a:t>
                      </a:r>
                      <a:endParaRPr lang="en-IN" sz="1400" b="1" i="0" u="none" strike="noStrike" dirty="0">
                        <a:solidFill>
                          <a:srgbClr val="FFFFFF"/>
                        </a:solidFill>
                        <a:effectLst/>
                        <a:latin typeface="Gill Sans MT"/>
                      </a:endParaRPr>
                    </a:p>
                  </a:txBody>
                  <a:tcPr marL="7324" marR="7324" marT="7324" marB="0" anchor="ctr">
                    <a:solidFill>
                      <a:srgbClr val="2E406D"/>
                    </a:solidFill>
                  </a:tcPr>
                </a:tc>
                <a:tc>
                  <a:txBody>
                    <a:bodyPr/>
                    <a:lstStyle/>
                    <a:p>
                      <a:pPr algn="ctr" rtl="0" fontAlgn="ctr"/>
                      <a:r>
                        <a:rPr lang="en-IN" sz="1400" u="none" strike="noStrike" dirty="0">
                          <a:effectLst/>
                        </a:rPr>
                        <a:t>Grand Total</a:t>
                      </a:r>
                      <a:endParaRPr lang="en-IN" sz="1400" b="1" i="0" u="none" strike="noStrike" dirty="0">
                        <a:solidFill>
                          <a:srgbClr val="FFFFFF"/>
                        </a:solidFill>
                        <a:effectLst/>
                        <a:latin typeface="Gill Sans MT"/>
                      </a:endParaRPr>
                    </a:p>
                  </a:txBody>
                  <a:tcPr marL="7324" marR="7324" marT="7324" marB="0" anchor="ctr">
                    <a:solidFill>
                      <a:srgbClr val="2E406D"/>
                    </a:solidFill>
                  </a:tcPr>
                </a:tc>
                <a:extLst>
                  <a:ext uri="{0D108BD9-81ED-4DB2-BD59-A6C34878D82A}">
                    <a16:rowId xmlns:a16="http://schemas.microsoft.com/office/drawing/2014/main" val="10000"/>
                  </a:ext>
                </a:extLst>
              </a:tr>
              <a:tr h="477749">
                <a:tc>
                  <a:txBody>
                    <a:bodyPr/>
                    <a:lstStyle/>
                    <a:p>
                      <a:pPr algn="ctr" rtl="0" fontAlgn="ctr"/>
                      <a:endParaRPr lang="en-IN" sz="1400" b="1" u="none" strike="noStrike" dirty="0">
                        <a:effectLst/>
                      </a:endParaRPr>
                    </a:p>
                    <a:p>
                      <a:pPr algn="ctr" rtl="0" fontAlgn="ctr"/>
                      <a:r>
                        <a:rPr lang="en-IN" sz="1400" b="1" u="none" strike="noStrike" dirty="0">
                          <a:effectLst/>
                        </a:rPr>
                        <a:t>2013-14</a:t>
                      </a:r>
                    </a:p>
                  </a:txBody>
                  <a:tcPr marL="7324" marR="7324" marT="7324" marB="0" anchor="ctr"/>
                </a:tc>
                <a:tc>
                  <a:txBody>
                    <a:bodyPr/>
                    <a:lstStyle/>
                    <a:p>
                      <a:pPr algn="ctr" rtl="0" fontAlgn="ctr"/>
                      <a:r>
                        <a:rPr lang="en-IN" sz="1400" b="1" u="none" strike="noStrike" dirty="0">
                          <a:effectLst/>
                        </a:rPr>
                        <a:t>2,21,449.00</a:t>
                      </a:r>
                      <a:endParaRPr lang="en-IN" sz="1400" b="1" i="0" u="none" strike="noStrike" dirty="0">
                        <a:solidFill>
                          <a:srgbClr val="000000"/>
                        </a:solidFill>
                        <a:effectLst/>
                        <a:latin typeface="Abadi MT Condensed Extra Bold"/>
                      </a:endParaRPr>
                    </a:p>
                  </a:txBody>
                  <a:tcPr marL="7324" marR="7324" marT="7324" marB="0" anchor="ctr"/>
                </a:tc>
                <a:tc>
                  <a:txBody>
                    <a:bodyPr/>
                    <a:lstStyle/>
                    <a:p>
                      <a:pPr algn="ctr" rtl="0" fontAlgn="ctr"/>
                      <a:r>
                        <a:rPr lang="en-IN" sz="1400" b="1" u="none" strike="noStrike">
                          <a:effectLst/>
                        </a:rPr>
                        <a:t>-</a:t>
                      </a:r>
                      <a:endParaRPr lang="en-IN" sz="1400" b="1" i="0" u="none" strike="noStrike">
                        <a:solidFill>
                          <a:srgbClr val="000000"/>
                        </a:solidFill>
                        <a:effectLst/>
                        <a:latin typeface="Abadi MT Condensed Extra Bold"/>
                      </a:endParaRPr>
                    </a:p>
                  </a:txBody>
                  <a:tcPr marL="7324" marR="7324" marT="7324" marB="0" anchor="ctr"/>
                </a:tc>
                <a:tc>
                  <a:txBody>
                    <a:bodyPr/>
                    <a:lstStyle/>
                    <a:p>
                      <a:pPr algn="ctr" rtl="0" fontAlgn="ctr"/>
                      <a:r>
                        <a:rPr lang="en-IN" sz="1400" b="1" u="none" strike="noStrike">
                          <a:effectLst/>
                        </a:rPr>
                        <a:t>2,21,449.00</a:t>
                      </a:r>
                      <a:endParaRPr lang="en-IN" sz="1400" b="1" i="0" u="none" strike="noStrike">
                        <a:solidFill>
                          <a:srgbClr val="000000"/>
                        </a:solidFill>
                        <a:effectLst/>
                        <a:latin typeface="Abadi MT Condensed Extra Bold"/>
                      </a:endParaRPr>
                    </a:p>
                  </a:txBody>
                  <a:tcPr marL="7324" marR="7324" marT="7324" marB="0" anchor="ctr"/>
                </a:tc>
                <a:tc>
                  <a:txBody>
                    <a:bodyPr/>
                    <a:lstStyle/>
                    <a:p>
                      <a:pPr algn="ctr" rtl="0" fontAlgn="ctr"/>
                      <a:r>
                        <a:rPr lang="en-IN" sz="1400" b="1" u="none" strike="noStrike" dirty="0">
                          <a:effectLst/>
                        </a:rPr>
                        <a:t>-</a:t>
                      </a:r>
                      <a:endParaRPr lang="en-IN" sz="1400" b="1" i="0" u="none" strike="noStrike" dirty="0">
                        <a:solidFill>
                          <a:srgbClr val="000000"/>
                        </a:solidFill>
                        <a:effectLst/>
                        <a:latin typeface="Abadi MT Condensed Extra Bold"/>
                      </a:endParaRPr>
                    </a:p>
                  </a:txBody>
                  <a:tcPr marL="7324" marR="7324" marT="7324" marB="0" anchor="ctr"/>
                </a:tc>
                <a:tc>
                  <a:txBody>
                    <a:bodyPr/>
                    <a:lstStyle/>
                    <a:p>
                      <a:pPr algn="ctr" rtl="0" fontAlgn="ctr"/>
                      <a:r>
                        <a:rPr lang="en-IN" sz="1600" b="1" u="none" strike="noStrike" dirty="0">
                          <a:solidFill>
                            <a:srgbClr val="0070C0"/>
                          </a:solidFill>
                          <a:effectLst/>
                        </a:rPr>
                        <a:t>2,21,449.00</a:t>
                      </a:r>
                      <a:endParaRPr lang="en-IN" sz="1600" b="1" i="0" u="none" strike="noStrike" dirty="0">
                        <a:solidFill>
                          <a:srgbClr val="0070C0"/>
                        </a:solidFill>
                        <a:effectLst/>
                        <a:latin typeface="Abadi MT Condensed Extra Bold"/>
                      </a:endParaRPr>
                    </a:p>
                  </a:txBody>
                  <a:tcPr marL="7324" marR="7324" marT="7324" marB="0" anchor="ctr"/>
                </a:tc>
                <a:extLst>
                  <a:ext uri="{0D108BD9-81ED-4DB2-BD59-A6C34878D82A}">
                    <a16:rowId xmlns:a16="http://schemas.microsoft.com/office/drawing/2014/main" val="10001"/>
                  </a:ext>
                </a:extLst>
              </a:tr>
              <a:tr h="477749">
                <a:tc>
                  <a:txBody>
                    <a:bodyPr/>
                    <a:lstStyle/>
                    <a:p>
                      <a:pPr algn="ctr" rtl="0" fontAlgn="ctr"/>
                      <a:endParaRPr lang="en-IN" sz="1400" b="1" u="none" strike="noStrike" dirty="0">
                        <a:effectLst/>
                      </a:endParaRPr>
                    </a:p>
                    <a:p>
                      <a:pPr algn="ctr" rtl="0" fontAlgn="ctr"/>
                      <a:r>
                        <a:rPr lang="en-IN" sz="1400" b="1" u="none" strike="noStrike" dirty="0">
                          <a:effectLst/>
                        </a:rPr>
                        <a:t>2014-15</a:t>
                      </a:r>
                    </a:p>
                  </a:txBody>
                  <a:tcPr marL="7324" marR="7324" marT="7324" marB="0" anchor="ctr">
                    <a:solidFill>
                      <a:srgbClr val="FFFFCC"/>
                    </a:solidFill>
                  </a:tcPr>
                </a:tc>
                <a:tc>
                  <a:txBody>
                    <a:bodyPr/>
                    <a:lstStyle/>
                    <a:p>
                      <a:pPr algn="ctr" rtl="0" fontAlgn="ctr"/>
                      <a:r>
                        <a:rPr lang="en-IN" sz="1400" b="1" u="none" strike="noStrike" dirty="0">
                          <a:effectLst/>
                        </a:rPr>
                        <a:t>3,06,218.00</a:t>
                      </a:r>
                      <a:endParaRPr lang="en-IN" sz="1400" b="1" i="0" u="none" strike="noStrike" dirty="0">
                        <a:solidFill>
                          <a:srgbClr val="000000"/>
                        </a:solidFill>
                        <a:effectLst/>
                        <a:latin typeface="Abadi MT Condensed Extra Bold"/>
                      </a:endParaRPr>
                    </a:p>
                  </a:txBody>
                  <a:tcPr marL="7324" marR="7324" marT="7324" marB="0" anchor="ctr">
                    <a:solidFill>
                      <a:srgbClr val="FFFFCC"/>
                    </a:solidFill>
                  </a:tcPr>
                </a:tc>
                <a:tc>
                  <a:txBody>
                    <a:bodyPr/>
                    <a:lstStyle/>
                    <a:p>
                      <a:pPr algn="ctr" rtl="0" fontAlgn="ctr"/>
                      <a:r>
                        <a:rPr lang="en-IN" sz="1400" b="1" u="none" strike="noStrike" dirty="0">
                          <a:effectLst/>
                        </a:rPr>
                        <a:t>-</a:t>
                      </a:r>
                      <a:endParaRPr lang="en-IN" sz="1400" b="1" i="0" u="none" strike="noStrike" dirty="0">
                        <a:solidFill>
                          <a:srgbClr val="000000"/>
                        </a:solidFill>
                        <a:effectLst/>
                        <a:latin typeface="Abadi MT Condensed Extra Bold"/>
                      </a:endParaRPr>
                    </a:p>
                  </a:txBody>
                  <a:tcPr marL="7324" marR="7324" marT="7324" marB="0" anchor="ctr">
                    <a:solidFill>
                      <a:srgbClr val="FFFFCC"/>
                    </a:solidFill>
                  </a:tcPr>
                </a:tc>
                <a:tc>
                  <a:txBody>
                    <a:bodyPr/>
                    <a:lstStyle/>
                    <a:p>
                      <a:pPr algn="ctr" rtl="0" fontAlgn="ctr"/>
                      <a:r>
                        <a:rPr lang="en-IN" sz="1400" b="1" u="none" strike="noStrike" dirty="0">
                          <a:effectLst/>
                        </a:rPr>
                        <a:t>3,06,218.00</a:t>
                      </a:r>
                      <a:endParaRPr lang="en-IN" sz="1400" b="1" i="0" u="none" strike="noStrike" dirty="0">
                        <a:solidFill>
                          <a:srgbClr val="000000"/>
                        </a:solidFill>
                        <a:effectLst/>
                        <a:latin typeface="Abadi MT Condensed Extra Bold"/>
                      </a:endParaRPr>
                    </a:p>
                  </a:txBody>
                  <a:tcPr marL="7324" marR="7324" marT="7324" marB="0" anchor="ctr">
                    <a:solidFill>
                      <a:srgbClr val="FFFFCC"/>
                    </a:solidFill>
                  </a:tcPr>
                </a:tc>
                <a:tc>
                  <a:txBody>
                    <a:bodyPr/>
                    <a:lstStyle/>
                    <a:p>
                      <a:pPr algn="ctr" rtl="0" fontAlgn="ctr"/>
                      <a:r>
                        <a:rPr lang="en-IN" sz="1400" b="1" u="none" strike="noStrike" dirty="0">
                          <a:effectLst/>
                        </a:rPr>
                        <a:t>-</a:t>
                      </a:r>
                      <a:endParaRPr lang="en-IN" sz="1400" b="1" i="0" u="none" strike="noStrike" dirty="0">
                        <a:solidFill>
                          <a:srgbClr val="000000"/>
                        </a:solidFill>
                        <a:effectLst/>
                        <a:latin typeface="Abadi MT Condensed Extra Bold"/>
                      </a:endParaRPr>
                    </a:p>
                  </a:txBody>
                  <a:tcPr marL="7324" marR="7324" marT="7324" marB="0" anchor="ctr">
                    <a:solidFill>
                      <a:srgbClr val="FFFFCC"/>
                    </a:solidFill>
                  </a:tcPr>
                </a:tc>
                <a:tc>
                  <a:txBody>
                    <a:bodyPr/>
                    <a:lstStyle/>
                    <a:p>
                      <a:pPr algn="ctr" rtl="0" fontAlgn="ctr"/>
                      <a:r>
                        <a:rPr lang="en-IN" sz="1600" b="1" u="none" strike="noStrike" dirty="0">
                          <a:solidFill>
                            <a:srgbClr val="0070C0"/>
                          </a:solidFill>
                          <a:effectLst/>
                        </a:rPr>
                        <a:t>3,06,218.00</a:t>
                      </a:r>
                      <a:endParaRPr lang="en-IN" sz="1600" b="1" i="0" u="none" strike="noStrike" dirty="0">
                        <a:solidFill>
                          <a:srgbClr val="0070C0"/>
                        </a:solidFill>
                        <a:effectLst/>
                        <a:latin typeface="Abadi MT Condensed Extra Bold"/>
                      </a:endParaRPr>
                    </a:p>
                  </a:txBody>
                  <a:tcPr marL="7324" marR="7324" marT="7324" marB="0" anchor="ctr">
                    <a:solidFill>
                      <a:srgbClr val="FFFFCC"/>
                    </a:solidFill>
                  </a:tcPr>
                </a:tc>
                <a:extLst>
                  <a:ext uri="{0D108BD9-81ED-4DB2-BD59-A6C34878D82A}">
                    <a16:rowId xmlns:a16="http://schemas.microsoft.com/office/drawing/2014/main" val="10002"/>
                  </a:ext>
                </a:extLst>
              </a:tr>
              <a:tr h="477749">
                <a:tc>
                  <a:txBody>
                    <a:bodyPr/>
                    <a:lstStyle/>
                    <a:p>
                      <a:pPr algn="ctr" rtl="0" fontAlgn="ctr"/>
                      <a:endParaRPr lang="en-IN" sz="1400" b="1" u="none" strike="noStrike" dirty="0">
                        <a:effectLst/>
                      </a:endParaRPr>
                    </a:p>
                    <a:p>
                      <a:pPr algn="ctr" rtl="0" fontAlgn="ctr"/>
                      <a:r>
                        <a:rPr lang="en-IN" sz="1400" b="1" u="none" strike="noStrike" dirty="0">
                          <a:effectLst/>
                        </a:rPr>
                        <a:t>2015-16</a:t>
                      </a:r>
                    </a:p>
                  </a:txBody>
                  <a:tcPr marL="7324" marR="7324" marT="7324" marB="0" anchor="ctr"/>
                </a:tc>
                <a:tc>
                  <a:txBody>
                    <a:bodyPr/>
                    <a:lstStyle/>
                    <a:p>
                      <a:pPr algn="ctr" rtl="0" fontAlgn="ctr"/>
                      <a:r>
                        <a:rPr lang="en-IN" sz="1400" b="1" u="none" strike="noStrike" dirty="0">
                          <a:effectLst/>
                        </a:rPr>
                        <a:t>3,52,504.00</a:t>
                      </a:r>
                      <a:endParaRPr lang="en-IN" sz="1400" b="1" i="0" u="none" strike="noStrike" dirty="0">
                        <a:solidFill>
                          <a:srgbClr val="000000"/>
                        </a:solidFill>
                        <a:effectLst/>
                        <a:latin typeface="Abadi MT Condensed Extra Bold"/>
                      </a:endParaRPr>
                    </a:p>
                  </a:txBody>
                  <a:tcPr marL="7324" marR="7324" marT="7324" marB="0" anchor="ctr"/>
                </a:tc>
                <a:tc>
                  <a:txBody>
                    <a:bodyPr/>
                    <a:lstStyle/>
                    <a:p>
                      <a:pPr algn="ctr" rtl="0" fontAlgn="ctr"/>
                      <a:r>
                        <a:rPr lang="en-IN" sz="1400" b="1" u="none" strike="noStrike" dirty="0">
                          <a:effectLst/>
                        </a:rPr>
                        <a:t>-</a:t>
                      </a:r>
                      <a:endParaRPr lang="en-IN" sz="1400" b="1" i="0" u="none" strike="noStrike" dirty="0">
                        <a:solidFill>
                          <a:srgbClr val="000000"/>
                        </a:solidFill>
                        <a:effectLst/>
                        <a:latin typeface="Abadi MT Condensed Extra Bold"/>
                      </a:endParaRPr>
                    </a:p>
                  </a:txBody>
                  <a:tcPr marL="7324" marR="7324" marT="7324" marB="0" anchor="ctr"/>
                </a:tc>
                <a:tc>
                  <a:txBody>
                    <a:bodyPr/>
                    <a:lstStyle/>
                    <a:p>
                      <a:pPr algn="ctr" rtl="0" fontAlgn="ctr"/>
                      <a:r>
                        <a:rPr lang="en-IN" sz="1400" b="1" u="none" strike="noStrike" dirty="0">
                          <a:effectLst/>
                        </a:rPr>
                        <a:t>3,52,504.00</a:t>
                      </a:r>
                      <a:endParaRPr lang="en-IN" sz="1400" b="1" i="0" u="none" strike="noStrike" dirty="0">
                        <a:solidFill>
                          <a:srgbClr val="000000"/>
                        </a:solidFill>
                        <a:effectLst/>
                        <a:latin typeface="Abadi MT Condensed Extra Bold"/>
                      </a:endParaRPr>
                    </a:p>
                  </a:txBody>
                  <a:tcPr marL="7324" marR="7324" marT="7324" marB="0" anchor="ctr"/>
                </a:tc>
                <a:tc>
                  <a:txBody>
                    <a:bodyPr/>
                    <a:lstStyle/>
                    <a:p>
                      <a:pPr algn="ctr" rtl="0" fontAlgn="ctr"/>
                      <a:r>
                        <a:rPr lang="en-IN" sz="1400" b="1" u="none" strike="noStrike" dirty="0">
                          <a:effectLst/>
                        </a:rPr>
                        <a:t>-</a:t>
                      </a:r>
                      <a:endParaRPr lang="en-IN" sz="1400" b="1" i="0" u="none" strike="noStrike" dirty="0">
                        <a:solidFill>
                          <a:srgbClr val="000000"/>
                        </a:solidFill>
                        <a:effectLst/>
                        <a:latin typeface="Abadi MT Condensed Extra Bold"/>
                      </a:endParaRPr>
                    </a:p>
                  </a:txBody>
                  <a:tcPr marL="7324" marR="7324" marT="7324" marB="0" anchor="ctr"/>
                </a:tc>
                <a:tc>
                  <a:txBody>
                    <a:bodyPr/>
                    <a:lstStyle/>
                    <a:p>
                      <a:pPr algn="ctr" rtl="0" fontAlgn="ctr"/>
                      <a:r>
                        <a:rPr lang="en-IN" sz="1600" b="1" u="none" strike="noStrike" dirty="0">
                          <a:solidFill>
                            <a:srgbClr val="0070C0"/>
                          </a:solidFill>
                          <a:effectLst/>
                        </a:rPr>
                        <a:t>3,52,504.00</a:t>
                      </a:r>
                      <a:endParaRPr lang="en-IN" sz="1600" b="1" i="0" u="none" strike="noStrike" dirty="0">
                        <a:solidFill>
                          <a:srgbClr val="0070C0"/>
                        </a:solidFill>
                        <a:effectLst/>
                        <a:latin typeface="Abadi MT Condensed Extra Bold"/>
                      </a:endParaRPr>
                    </a:p>
                  </a:txBody>
                  <a:tcPr marL="7324" marR="7324" marT="7324" marB="0" anchor="ctr"/>
                </a:tc>
                <a:extLst>
                  <a:ext uri="{0D108BD9-81ED-4DB2-BD59-A6C34878D82A}">
                    <a16:rowId xmlns:a16="http://schemas.microsoft.com/office/drawing/2014/main" val="10003"/>
                  </a:ext>
                </a:extLst>
              </a:tr>
              <a:tr h="477749">
                <a:tc>
                  <a:txBody>
                    <a:bodyPr/>
                    <a:lstStyle/>
                    <a:p>
                      <a:pPr algn="ctr" rtl="0" fontAlgn="ctr"/>
                      <a:endParaRPr lang="en-IN" sz="1400" b="1" u="none" strike="noStrike" dirty="0">
                        <a:effectLst/>
                      </a:endParaRPr>
                    </a:p>
                    <a:p>
                      <a:pPr algn="ctr" rtl="0" fontAlgn="ctr"/>
                      <a:r>
                        <a:rPr lang="en-IN" sz="1400" b="1" u="none" strike="noStrike" dirty="0">
                          <a:effectLst/>
                        </a:rPr>
                        <a:t>2016-17</a:t>
                      </a:r>
                    </a:p>
                  </a:txBody>
                  <a:tcPr marL="7324" marR="7324" marT="7324" marB="0" anchor="ctr">
                    <a:solidFill>
                      <a:srgbClr val="FFFFCC"/>
                    </a:solidFill>
                  </a:tcPr>
                </a:tc>
                <a:tc>
                  <a:txBody>
                    <a:bodyPr/>
                    <a:lstStyle/>
                    <a:p>
                      <a:pPr algn="ctr" rtl="0" fontAlgn="ctr"/>
                      <a:r>
                        <a:rPr lang="en-IN" sz="1400" b="1" u="none" strike="noStrike" dirty="0">
                          <a:effectLst/>
                        </a:rPr>
                        <a:t>2,77,077.00</a:t>
                      </a:r>
                      <a:endParaRPr lang="en-IN" sz="1400" b="1" i="0" u="none" strike="noStrike" dirty="0">
                        <a:solidFill>
                          <a:srgbClr val="000000"/>
                        </a:solidFill>
                        <a:effectLst/>
                        <a:latin typeface="Abadi MT Condensed Extra Bold"/>
                      </a:endParaRPr>
                    </a:p>
                  </a:txBody>
                  <a:tcPr marL="7324" marR="7324" marT="7324" marB="0" anchor="ctr">
                    <a:solidFill>
                      <a:srgbClr val="FFFFCC"/>
                    </a:solidFill>
                  </a:tcPr>
                </a:tc>
                <a:tc>
                  <a:txBody>
                    <a:bodyPr/>
                    <a:lstStyle/>
                    <a:p>
                      <a:pPr algn="ctr" rtl="0" fontAlgn="ctr"/>
                      <a:r>
                        <a:rPr lang="en-IN" sz="1400" b="1" u="none" strike="noStrike" dirty="0">
                          <a:effectLst/>
                        </a:rPr>
                        <a:t>-</a:t>
                      </a:r>
                      <a:endParaRPr lang="en-IN" sz="1400" b="1" i="0" u="none" strike="noStrike" dirty="0">
                        <a:solidFill>
                          <a:srgbClr val="000000"/>
                        </a:solidFill>
                        <a:effectLst/>
                        <a:latin typeface="Abadi MT Condensed Extra Bold"/>
                      </a:endParaRPr>
                    </a:p>
                  </a:txBody>
                  <a:tcPr marL="7324" marR="7324" marT="7324" marB="0" anchor="ctr">
                    <a:solidFill>
                      <a:srgbClr val="FFFFCC"/>
                    </a:solidFill>
                  </a:tcPr>
                </a:tc>
                <a:tc>
                  <a:txBody>
                    <a:bodyPr/>
                    <a:lstStyle/>
                    <a:p>
                      <a:pPr algn="ctr" rtl="0" fontAlgn="ctr"/>
                      <a:r>
                        <a:rPr lang="en-IN" sz="1400" b="1" u="none" strike="noStrike" dirty="0">
                          <a:effectLst/>
                        </a:rPr>
                        <a:t>2,77,077.00</a:t>
                      </a:r>
                      <a:endParaRPr lang="en-IN" sz="1400" b="1" i="0" u="none" strike="noStrike" dirty="0">
                        <a:solidFill>
                          <a:srgbClr val="000000"/>
                        </a:solidFill>
                        <a:effectLst/>
                        <a:latin typeface="Abadi MT Condensed Extra Bold"/>
                      </a:endParaRPr>
                    </a:p>
                  </a:txBody>
                  <a:tcPr marL="7324" marR="7324" marT="7324" marB="0" anchor="ctr">
                    <a:solidFill>
                      <a:srgbClr val="FFFFCC"/>
                    </a:solidFill>
                  </a:tcPr>
                </a:tc>
                <a:tc>
                  <a:txBody>
                    <a:bodyPr/>
                    <a:lstStyle/>
                    <a:p>
                      <a:pPr algn="ctr" rtl="0" fontAlgn="ctr"/>
                      <a:r>
                        <a:rPr lang="en-IN" sz="1400" b="1" u="none" strike="noStrike" dirty="0">
                          <a:effectLst/>
                        </a:rPr>
                        <a:t>-</a:t>
                      </a:r>
                      <a:endParaRPr lang="en-IN" sz="1400" b="1" i="0" u="none" strike="noStrike" dirty="0">
                        <a:solidFill>
                          <a:srgbClr val="000000"/>
                        </a:solidFill>
                        <a:effectLst/>
                        <a:latin typeface="Abadi MT Condensed Extra Bold"/>
                      </a:endParaRPr>
                    </a:p>
                  </a:txBody>
                  <a:tcPr marL="7324" marR="7324" marT="7324" marB="0" anchor="ctr">
                    <a:solidFill>
                      <a:srgbClr val="FFFFCC"/>
                    </a:solidFill>
                  </a:tcPr>
                </a:tc>
                <a:tc>
                  <a:txBody>
                    <a:bodyPr/>
                    <a:lstStyle/>
                    <a:p>
                      <a:pPr algn="ctr" rtl="0" fontAlgn="ctr"/>
                      <a:r>
                        <a:rPr lang="en-IN" sz="1600" b="1" u="none" strike="noStrike" dirty="0">
                          <a:solidFill>
                            <a:srgbClr val="0070C0"/>
                          </a:solidFill>
                          <a:effectLst/>
                        </a:rPr>
                        <a:t>2,77,077.00</a:t>
                      </a:r>
                      <a:endParaRPr lang="en-IN" sz="1600" b="1" i="0" u="none" strike="noStrike" dirty="0">
                        <a:solidFill>
                          <a:srgbClr val="0070C0"/>
                        </a:solidFill>
                        <a:effectLst/>
                        <a:latin typeface="Abadi MT Condensed Extra Bold"/>
                      </a:endParaRPr>
                    </a:p>
                  </a:txBody>
                  <a:tcPr marL="7324" marR="7324" marT="7324" marB="0" anchor="ctr">
                    <a:solidFill>
                      <a:srgbClr val="FFFFCC"/>
                    </a:solidFill>
                  </a:tcPr>
                </a:tc>
                <a:extLst>
                  <a:ext uri="{0D108BD9-81ED-4DB2-BD59-A6C34878D82A}">
                    <a16:rowId xmlns:a16="http://schemas.microsoft.com/office/drawing/2014/main" val="10004"/>
                  </a:ext>
                </a:extLst>
              </a:tr>
              <a:tr h="477749">
                <a:tc>
                  <a:txBody>
                    <a:bodyPr/>
                    <a:lstStyle/>
                    <a:p>
                      <a:pPr algn="ctr" rtl="0" fontAlgn="ctr"/>
                      <a:endParaRPr lang="en-IN" sz="1400" b="1" u="none" strike="noStrike" dirty="0">
                        <a:effectLst/>
                      </a:endParaRPr>
                    </a:p>
                    <a:p>
                      <a:pPr algn="ctr" rtl="0" fontAlgn="ctr"/>
                      <a:r>
                        <a:rPr lang="en-IN" sz="1400" b="1" u="none" strike="noStrike" dirty="0">
                          <a:effectLst/>
                        </a:rPr>
                        <a:t>2017-18</a:t>
                      </a:r>
                    </a:p>
                  </a:txBody>
                  <a:tcPr marL="7324" marR="7324" marT="7324" marB="0" anchor="ctr"/>
                </a:tc>
                <a:tc>
                  <a:txBody>
                    <a:bodyPr/>
                    <a:lstStyle/>
                    <a:p>
                      <a:pPr algn="ctr" rtl="0" fontAlgn="ctr"/>
                      <a:r>
                        <a:rPr lang="en-IN" sz="1400" b="1" u="none" strike="noStrike" dirty="0">
                          <a:effectLst/>
                        </a:rPr>
                        <a:t>3,83,361.00</a:t>
                      </a:r>
                      <a:endParaRPr lang="en-IN" sz="1400" b="1" i="0" u="none" strike="noStrike" dirty="0">
                        <a:solidFill>
                          <a:srgbClr val="000000"/>
                        </a:solidFill>
                        <a:effectLst/>
                        <a:latin typeface="Abadi MT Condensed Extra Bold"/>
                      </a:endParaRPr>
                    </a:p>
                  </a:txBody>
                  <a:tcPr marL="7324" marR="7324" marT="7324" marB="0" anchor="ctr"/>
                </a:tc>
                <a:tc>
                  <a:txBody>
                    <a:bodyPr/>
                    <a:lstStyle/>
                    <a:p>
                      <a:pPr algn="ctr" rtl="0" fontAlgn="ctr"/>
                      <a:r>
                        <a:rPr lang="en-IN" sz="1400" b="1" u="none" strike="noStrike">
                          <a:effectLst/>
                        </a:rPr>
                        <a:t>-</a:t>
                      </a:r>
                      <a:endParaRPr lang="en-IN" sz="1400" b="1" i="0" u="none" strike="noStrike">
                        <a:solidFill>
                          <a:srgbClr val="000000"/>
                        </a:solidFill>
                        <a:effectLst/>
                        <a:latin typeface="Abadi MT Condensed Extra Bold"/>
                      </a:endParaRPr>
                    </a:p>
                  </a:txBody>
                  <a:tcPr marL="7324" marR="7324" marT="7324" marB="0" anchor="ctr"/>
                </a:tc>
                <a:tc>
                  <a:txBody>
                    <a:bodyPr/>
                    <a:lstStyle/>
                    <a:p>
                      <a:pPr algn="ctr" rtl="0" fontAlgn="ctr"/>
                      <a:r>
                        <a:rPr lang="en-IN" sz="1400" b="1" u="none" strike="noStrike" dirty="0">
                          <a:effectLst/>
                        </a:rPr>
                        <a:t>3,83,361.00</a:t>
                      </a:r>
                      <a:endParaRPr lang="en-IN" sz="1400" b="1" i="0" u="none" strike="noStrike" dirty="0">
                        <a:solidFill>
                          <a:srgbClr val="000000"/>
                        </a:solidFill>
                        <a:effectLst/>
                        <a:latin typeface="Abadi MT Condensed Extra Bold"/>
                      </a:endParaRPr>
                    </a:p>
                  </a:txBody>
                  <a:tcPr marL="7324" marR="7324" marT="7324" marB="0" anchor="ctr"/>
                </a:tc>
                <a:tc>
                  <a:txBody>
                    <a:bodyPr/>
                    <a:lstStyle/>
                    <a:p>
                      <a:pPr algn="ctr" rtl="0" fontAlgn="ctr"/>
                      <a:r>
                        <a:rPr lang="en-IN" sz="1400" b="1" u="none" strike="noStrike" dirty="0">
                          <a:effectLst/>
                        </a:rPr>
                        <a:t>-</a:t>
                      </a:r>
                      <a:endParaRPr lang="en-IN" sz="1400" b="1" i="0" u="none" strike="noStrike" dirty="0">
                        <a:solidFill>
                          <a:srgbClr val="000000"/>
                        </a:solidFill>
                        <a:effectLst/>
                        <a:latin typeface="Abadi MT Condensed Extra Bold"/>
                      </a:endParaRPr>
                    </a:p>
                  </a:txBody>
                  <a:tcPr marL="7324" marR="7324" marT="7324" marB="0" anchor="ctr"/>
                </a:tc>
                <a:tc>
                  <a:txBody>
                    <a:bodyPr/>
                    <a:lstStyle/>
                    <a:p>
                      <a:pPr algn="ctr" rtl="0" fontAlgn="ctr"/>
                      <a:r>
                        <a:rPr lang="en-IN" sz="1600" b="1" u="none" strike="noStrike" dirty="0">
                          <a:solidFill>
                            <a:srgbClr val="0070C0"/>
                          </a:solidFill>
                          <a:effectLst/>
                        </a:rPr>
                        <a:t>3,83,361.00</a:t>
                      </a:r>
                      <a:endParaRPr lang="en-IN" sz="1600" b="1" i="0" u="none" strike="noStrike" dirty="0">
                        <a:solidFill>
                          <a:srgbClr val="0070C0"/>
                        </a:solidFill>
                        <a:effectLst/>
                        <a:latin typeface="Abadi MT Condensed Extra Bold"/>
                      </a:endParaRPr>
                    </a:p>
                  </a:txBody>
                  <a:tcPr marL="7324" marR="7324" marT="7324" marB="0" anchor="ctr"/>
                </a:tc>
                <a:extLst>
                  <a:ext uri="{0D108BD9-81ED-4DB2-BD59-A6C34878D82A}">
                    <a16:rowId xmlns:a16="http://schemas.microsoft.com/office/drawing/2014/main" val="10005"/>
                  </a:ext>
                </a:extLst>
              </a:tr>
              <a:tr h="477749">
                <a:tc>
                  <a:txBody>
                    <a:bodyPr/>
                    <a:lstStyle/>
                    <a:p>
                      <a:pPr algn="ctr" rtl="0" fontAlgn="ctr"/>
                      <a:endParaRPr lang="en-IN" sz="1400" b="1" u="none" strike="noStrike" dirty="0">
                        <a:effectLst/>
                      </a:endParaRPr>
                    </a:p>
                    <a:p>
                      <a:pPr algn="ctr" rtl="0" fontAlgn="ctr"/>
                      <a:r>
                        <a:rPr lang="en-IN" sz="1400" b="1" u="none" strike="noStrike" dirty="0">
                          <a:effectLst/>
                        </a:rPr>
                        <a:t>2018-19</a:t>
                      </a:r>
                    </a:p>
                  </a:txBody>
                  <a:tcPr marL="7324" marR="7324" marT="7324" marB="0" anchor="ctr">
                    <a:solidFill>
                      <a:srgbClr val="FFFFCC"/>
                    </a:solidFill>
                  </a:tcPr>
                </a:tc>
                <a:tc>
                  <a:txBody>
                    <a:bodyPr/>
                    <a:lstStyle/>
                    <a:p>
                      <a:pPr algn="ctr" rtl="0" fontAlgn="ctr"/>
                      <a:r>
                        <a:rPr lang="en-IN" sz="1400" b="1" u="none" strike="noStrike" dirty="0">
                          <a:effectLst/>
                        </a:rPr>
                        <a:t>21,43,879.00</a:t>
                      </a:r>
                      <a:endParaRPr lang="en-IN" sz="1400" b="1" i="0" u="none" strike="noStrike" dirty="0">
                        <a:solidFill>
                          <a:srgbClr val="000000"/>
                        </a:solidFill>
                        <a:effectLst/>
                        <a:latin typeface="Abadi MT Condensed Extra Bold"/>
                      </a:endParaRPr>
                    </a:p>
                  </a:txBody>
                  <a:tcPr marL="7324" marR="7324" marT="7324" marB="0" anchor="ctr">
                    <a:solidFill>
                      <a:srgbClr val="FFFFCC"/>
                    </a:solidFill>
                  </a:tcPr>
                </a:tc>
                <a:tc>
                  <a:txBody>
                    <a:bodyPr/>
                    <a:lstStyle/>
                    <a:p>
                      <a:pPr algn="ctr" rtl="0" fontAlgn="ctr"/>
                      <a:r>
                        <a:rPr lang="en-IN" sz="1400" b="1" u="none" strike="noStrike" dirty="0">
                          <a:effectLst/>
                        </a:rPr>
                        <a:t>15,75,630.00</a:t>
                      </a:r>
                      <a:endParaRPr lang="en-IN" sz="1400" b="1" i="0" u="none" strike="noStrike" dirty="0">
                        <a:solidFill>
                          <a:srgbClr val="000000"/>
                        </a:solidFill>
                        <a:effectLst/>
                        <a:latin typeface="Abadi MT Condensed Extra Bold"/>
                      </a:endParaRPr>
                    </a:p>
                  </a:txBody>
                  <a:tcPr marL="7324" marR="7324" marT="7324" marB="0" anchor="ctr">
                    <a:solidFill>
                      <a:srgbClr val="FFFFCC"/>
                    </a:solidFill>
                  </a:tcPr>
                </a:tc>
                <a:tc>
                  <a:txBody>
                    <a:bodyPr/>
                    <a:lstStyle/>
                    <a:p>
                      <a:pPr algn="ctr" rtl="0" fontAlgn="ctr"/>
                      <a:r>
                        <a:rPr lang="en-IN" sz="1400" b="1" u="none" strike="noStrike" dirty="0">
                          <a:effectLst/>
                        </a:rPr>
                        <a:t>37,19,509.00</a:t>
                      </a:r>
                      <a:endParaRPr lang="en-IN" sz="1400" b="1" i="0" u="none" strike="noStrike" dirty="0">
                        <a:solidFill>
                          <a:srgbClr val="000000"/>
                        </a:solidFill>
                        <a:effectLst/>
                        <a:latin typeface="Abadi MT Condensed Extra Bold"/>
                      </a:endParaRPr>
                    </a:p>
                  </a:txBody>
                  <a:tcPr marL="7324" marR="7324" marT="7324" marB="0" anchor="ctr">
                    <a:solidFill>
                      <a:srgbClr val="FFFFCC"/>
                    </a:solidFill>
                  </a:tcPr>
                </a:tc>
                <a:tc>
                  <a:txBody>
                    <a:bodyPr/>
                    <a:lstStyle/>
                    <a:p>
                      <a:pPr algn="ctr" rtl="0" fontAlgn="ctr"/>
                      <a:r>
                        <a:rPr lang="en-IN" sz="1400" b="1" u="none" strike="noStrike" dirty="0">
                          <a:effectLst/>
                        </a:rPr>
                        <a:t>-</a:t>
                      </a:r>
                      <a:endParaRPr lang="en-IN" sz="1400" b="1" i="0" u="none" strike="noStrike" dirty="0">
                        <a:solidFill>
                          <a:srgbClr val="000000"/>
                        </a:solidFill>
                        <a:effectLst/>
                        <a:latin typeface="Abadi MT Condensed Extra Bold"/>
                      </a:endParaRPr>
                    </a:p>
                  </a:txBody>
                  <a:tcPr marL="7324" marR="7324" marT="7324" marB="0" anchor="ctr">
                    <a:solidFill>
                      <a:srgbClr val="FFFFCC"/>
                    </a:solidFill>
                  </a:tcPr>
                </a:tc>
                <a:tc>
                  <a:txBody>
                    <a:bodyPr/>
                    <a:lstStyle/>
                    <a:p>
                      <a:pPr algn="ctr" rtl="0" fontAlgn="ctr"/>
                      <a:r>
                        <a:rPr lang="en-IN" sz="1600" b="1" u="none" strike="noStrike" dirty="0">
                          <a:solidFill>
                            <a:srgbClr val="0070C0"/>
                          </a:solidFill>
                          <a:effectLst/>
                        </a:rPr>
                        <a:t>37,19,509.00</a:t>
                      </a:r>
                      <a:endParaRPr lang="en-IN" sz="1600" b="1" i="0" u="none" strike="noStrike" dirty="0">
                        <a:solidFill>
                          <a:srgbClr val="0070C0"/>
                        </a:solidFill>
                        <a:effectLst/>
                        <a:latin typeface="Abadi MT Condensed Extra Bold"/>
                      </a:endParaRPr>
                    </a:p>
                  </a:txBody>
                  <a:tcPr marL="7324" marR="7324" marT="7324" marB="0" anchor="ctr">
                    <a:solidFill>
                      <a:srgbClr val="FFFFCC"/>
                    </a:solidFill>
                  </a:tcPr>
                </a:tc>
                <a:extLst>
                  <a:ext uri="{0D108BD9-81ED-4DB2-BD59-A6C34878D82A}">
                    <a16:rowId xmlns:a16="http://schemas.microsoft.com/office/drawing/2014/main" val="10006"/>
                  </a:ext>
                </a:extLst>
              </a:tr>
              <a:tr h="477749">
                <a:tc>
                  <a:txBody>
                    <a:bodyPr/>
                    <a:lstStyle/>
                    <a:p>
                      <a:pPr algn="ctr" rtl="0" fontAlgn="ctr"/>
                      <a:endParaRPr lang="en-IN" sz="1400" b="1" u="none" strike="noStrike" dirty="0">
                        <a:effectLst/>
                      </a:endParaRPr>
                    </a:p>
                    <a:p>
                      <a:pPr algn="ctr" rtl="0" fontAlgn="ctr"/>
                      <a:r>
                        <a:rPr lang="en-IN" sz="1400" b="1" u="none" strike="noStrike" dirty="0">
                          <a:effectLst/>
                        </a:rPr>
                        <a:t>2019-20</a:t>
                      </a:r>
                    </a:p>
                  </a:txBody>
                  <a:tcPr marL="7324" marR="7324" marT="7324" marB="0" anchor="ctr"/>
                </a:tc>
                <a:tc>
                  <a:txBody>
                    <a:bodyPr/>
                    <a:lstStyle/>
                    <a:p>
                      <a:pPr algn="ctr" rtl="0" fontAlgn="ctr"/>
                      <a:r>
                        <a:rPr lang="en-IN" sz="1400" b="1" u="none" strike="noStrike">
                          <a:effectLst/>
                        </a:rPr>
                        <a:t>36,81,191.00</a:t>
                      </a:r>
                      <a:endParaRPr lang="en-IN" sz="1400" b="1" i="0" u="none" strike="noStrike">
                        <a:solidFill>
                          <a:srgbClr val="000000"/>
                        </a:solidFill>
                        <a:effectLst/>
                        <a:latin typeface="Abadi MT Condensed Extra Bold"/>
                      </a:endParaRPr>
                    </a:p>
                  </a:txBody>
                  <a:tcPr marL="7324" marR="7324" marT="7324" marB="0" anchor="ctr"/>
                </a:tc>
                <a:tc>
                  <a:txBody>
                    <a:bodyPr/>
                    <a:lstStyle/>
                    <a:p>
                      <a:pPr algn="ctr" rtl="0" fontAlgn="ctr"/>
                      <a:r>
                        <a:rPr lang="en-IN" sz="1400" b="1" u="none" strike="noStrike" dirty="0">
                          <a:effectLst/>
                        </a:rPr>
                        <a:t>15,81,280.00</a:t>
                      </a:r>
                      <a:endParaRPr lang="en-IN" sz="1400" b="1" i="0" u="none" strike="noStrike" dirty="0">
                        <a:solidFill>
                          <a:srgbClr val="000000"/>
                        </a:solidFill>
                        <a:effectLst/>
                        <a:latin typeface="Abadi MT Condensed Extra Bold"/>
                      </a:endParaRPr>
                    </a:p>
                  </a:txBody>
                  <a:tcPr marL="7324" marR="7324" marT="7324" marB="0" anchor="ctr"/>
                </a:tc>
                <a:tc>
                  <a:txBody>
                    <a:bodyPr/>
                    <a:lstStyle/>
                    <a:p>
                      <a:pPr algn="ctr" rtl="0" fontAlgn="ctr"/>
                      <a:r>
                        <a:rPr lang="en-IN" sz="1400" b="1" u="none" strike="noStrike" dirty="0">
                          <a:effectLst/>
                        </a:rPr>
                        <a:t>52,62,471.00</a:t>
                      </a:r>
                      <a:endParaRPr lang="en-IN" sz="1400" b="1" i="0" u="none" strike="noStrike" dirty="0">
                        <a:solidFill>
                          <a:srgbClr val="000000"/>
                        </a:solidFill>
                        <a:effectLst/>
                        <a:latin typeface="Abadi MT Condensed Extra Bold"/>
                      </a:endParaRPr>
                    </a:p>
                  </a:txBody>
                  <a:tcPr marL="7324" marR="7324" marT="7324" marB="0" anchor="ctr"/>
                </a:tc>
                <a:tc>
                  <a:txBody>
                    <a:bodyPr/>
                    <a:lstStyle/>
                    <a:p>
                      <a:pPr algn="ctr" rtl="0" fontAlgn="ctr"/>
                      <a:r>
                        <a:rPr lang="en-IN" sz="1400" b="1" u="none" strike="noStrike" dirty="0">
                          <a:effectLst/>
                        </a:rPr>
                        <a:t>6,15,500.00</a:t>
                      </a:r>
                      <a:endParaRPr lang="en-IN" sz="1400" b="1" i="0" u="none" strike="noStrike" dirty="0">
                        <a:solidFill>
                          <a:srgbClr val="000000"/>
                        </a:solidFill>
                        <a:effectLst/>
                        <a:latin typeface="Abadi MT Condensed Extra Bold"/>
                      </a:endParaRPr>
                    </a:p>
                  </a:txBody>
                  <a:tcPr marL="7324" marR="7324" marT="7324" marB="0" anchor="ctr"/>
                </a:tc>
                <a:tc>
                  <a:txBody>
                    <a:bodyPr/>
                    <a:lstStyle/>
                    <a:p>
                      <a:pPr algn="ctr" rtl="0" fontAlgn="ctr"/>
                      <a:r>
                        <a:rPr lang="en-IN" sz="1600" b="1" u="none" strike="noStrike" dirty="0">
                          <a:solidFill>
                            <a:srgbClr val="0070C0"/>
                          </a:solidFill>
                          <a:effectLst/>
                        </a:rPr>
                        <a:t>58,77,971.00</a:t>
                      </a:r>
                      <a:endParaRPr lang="en-IN" sz="1600" b="1" i="0" u="none" strike="noStrike" dirty="0">
                        <a:solidFill>
                          <a:srgbClr val="0070C0"/>
                        </a:solidFill>
                        <a:effectLst/>
                        <a:latin typeface="Abadi MT Condensed Extra Bold"/>
                      </a:endParaRPr>
                    </a:p>
                  </a:txBody>
                  <a:tcPr marL="7324" marR="7324" marT="7324" marB="0" anchor="ctr"/>
                </a:tc>
                <a:extLst>
                  <a:ext uri="{0D108BD9-81ED-4DB2-BD59-A6C34878D82A}">
                    <a16:rowId xmlns:a16="http://schemas.microsoft.com/office/drawing/2014/main" val="10007"/>
                  </a:ext>
                </a:extLst>
              </a:tr>
              <a:tr h="477749">
                <a:tc>
                  <a:txBody>
                    <a:bodyPr/>
                    <a:lstStyle/>
                    <a:p>
                      <a:pPr algn="ctr" rtl="0" fontAlgn="ctr"/>
                      <a:endParaRPr lang="en-IN" sz="1400" b="1" u="none" strike="noStrike" dirty="0">
                        <a:effectLst/>
                      </a:endParaRPr>
                    </a:p>
                    <a:p>
                      <a:pPr algn="ctr" rtl="0" fontAlgn="ctr"/>
                      <a:r>
                        <a:rPr lang="en-IN" sz="1400" b="1" u="none" strike="noStrike" dirty="0">
                          <a:effectLst/>
                        </a:rPr>
                        <a:t>2020-21</a:t>
                      </a:r>
                    </a:p>
                  </a:txBody>
                  <a:tcPr marL="7324" marR="7324" marT="7324" marB="0" anchor="ctr">
                    <a:solidFill>
                      <a:srgbClr val="FFFFCC"/>
                    </a:solidFill>
                  </a:tcPr>
                </a:tc>
                <a:tc>
                  <a:txBody>
                    <a:bodyPr/>
                    <a:lstStyle/>
                    <a:p>
                      <a:pPr algn="ctr" rtl="0" fontAlgn="ctr"/>
                      <a:r>
                        <a:rPr lang="en-IN" sz="1400" b="1" u="none" strike="noStrike" dirty="0">
                          <a:effectLst/>
                        </a:rPr>
                        <a:t>19,62,892.00</a:t>
                      </a:r>
                      <a:endParaRPr lang="en-IN" sz="1400" b="1" i="0" u="none" strike="noStrike" dirty="0">
                        <a:solidFill>
                          <a:srgbClr val="000000"/>
                        </a:solidFill>
                        <a:effectLst/>
                        <a:latin typeface="Abadi MT Condensed Extra Bold"/>
                      </a:endParaRPr>
                    </a:p>
                  </a:txBody>
                  <a:tcPr marL="7324" marR="7324" marT="7324" marB="0" anchor="ctr">
                    <a:solidFill>
                      <a:srgbClr val="FFFFCC"/>
                    </a:solidFill>
                  </a:tcPr>
                </a:tc>
                <a:tc>
                  <a:txBody>
                    <a:bodyPr/>
                    <a:lstStyle/>
                    <a:p>
                      <a:pPr algn="ctr" rtl="0" fontAlgn="ctr"/>
                      <a:r>
                        <a:rPr lang="en-IN" sz="1400" b="1" u="none" strike="noStrike" dirty="0">
                          <a:effectLst/>
                        </a:rPr>
                        <a:t>-</a:t>
                      </a:r>
                      <a:endParaRPr lang="en-IN" sz="1400" b="1" i="0" u="none" strike="noStrike" dirty="0">
                        <a:solidFill>
                          <a:srgbClr val="000000"/>
                        </a:solidFill>
                        <a:effectLst/>
                        <a:latin typeface="Abadi MT Condensed Extra Bold"/>
                      </a:endParaRPr>
                    </a:p>
                  </a:txBody>
                  <a:tcPr marL="7324" marR="7324" marT="7324" marB="0" anchor="ctr">
                    <a:solidFill>
                      <a:srgbClr val="FFFFCC"/>
                    </a:solidFill>
                  </a:tcPr>
                </a:tc>
                <a:tc>
                  <a:txBody>
                    <a:bodyPr/>
                    <a:lstStyle/>
                    <a:p>
                      <a:pPr algn="ctr" rtl="0" fontAlgn="ctr"/>
                      <a:r>
                        <a:rPr lang="en-IN" sz="1400" b="1" u="none" strike="noStrike" dirty="0">
                          <a:effectLst/>
                        </a:rPr>
                        <a:t>19,62,892.00</a:t>
                      </a:r>
                      <a:endParaRPr lang="en-IN" sz="1400" b="1" i="0" u="none" strike="noStrike" dirty="0">
                        <a:solidFill>
                          <a:srgbClr val="000000"/>
                        </a:solidFill>
                        <a:effectLst/>
                        <a:latin typeface="Abadi MT Condensed Extra Bold"/>
                      </a:endParaRPr>
                    </a:p>
                  </a:txBody>
                  <a:tcPr marL="7324" marR="7324" marT="7324" marB="0" anchor="ctr">
                    <a:solidFill>
                      <a:srgbClr val="FFFFCC"/>
                    </a:solidFill>
                  </a:tcPr>
                </a:tc>
                <a:tc>
                  <a:txBody>
                    <a:bodyPr/>
                    <a:lstStyle/>
                    <a:p>
                      <a:pPr algn="ctr" rtl="0" fontAlgn="ctr"/>
                      <a:r>
                        <a:rPr lang="en-IN" sz="1400" b="1" u="none" strike="noStrike" dirty="0">
                          <a:effectLst/>
                        </a:rPr>
                        <a:t>8,55,806.00</a:t>
                      </a:r>
                      <a:endParaRPr lang="en-IN" sz="1400" b="1" i="0" u="none" strike="noStrike" dirty="0">
                        <a:solidFill>
                          <a:srgbClr val="000000"/>
                        </a:solidFill>
                        <a:effectLst/>
                        <a:latin typeface="Abadi MT Condensed Extra Bold"/>
                      </a:endParaRPr>
                    </a:p>
                  </a:txBody>
                  <a:tcPr marL="7324" marR="7324" marT="7324" marB="0" anchor="ctr">
                    <a:solidFill>
                      <a:srgbClr val="FFFFCC"/>
                    </a:solidFill>
                  </a:tcPr>
                </a:tc>
                <a:tc>
                  <a:txBody>
                    <a:bodyPr/>
                    <a:lstStyle/>
                    <a:p>
                      <a:pPr algn="ctr" rtl="0" fontAlgn="ctr"/>
                      <a:r>
                        <a:rPr lang="en-IN" sz="1600" b="1" u="none" strike="noStrike" dirty="0">
                          <a:solidFill>
                            <a:srgbClr val="0070C0"/>
                          </a:solidFill>
                          <a:effectLst/>
                        </a:rPr>
                        <a:t>28,18,698.00</a:t>
                      </a:r>
                      <a:endParaRPr lang="en-IN" sz="1600" b="1" i="0" u="none" strike="noStrike" dirty="0">
                        <a:solidFill>
                          <a:srgbClr val="0070C0"/>
                        </a:solidFill>
                        <a:effectLst/>
                        <a:latin typeface="Abadi MT Condensed Extra Bold"/>
                      </a:endParaRPr>
                    </a:p>
                  </a:txBody>
                  <a:tcPr marL="7324" marR="7324" marT="7324" marB="0" anchor="ctr">
                    <a:solidFill>
                      <a:srgbClr val="FFFFCC"/>
                    </a:solidFill>
                  </a:tcPr>
                </a:tc>
                <a:extLst>
                  <a:ext uri="{0D108BD9-81ED-4DB2-BD59-A6C34878D82A}">
                    <a16:rowId xmlns:a16="http://schemas.microsoft.com/office/drawing/2014/main" val="10008"/>
                  </a:ext>
                </a:extLst>
              </a:tr>
              <a:tr h="711935">
                <a:tc>
                  <a:txBody>
                    <a:bodyPr/>
                    <a:lstStyle/>
                    <a:p>
                      <a:pPr algn="ctr" rtl="0" fontAlgn="ctr"/>
                      <a:r>
                        <a:rPr lang="en-IN" sz="1800" b="1" u="none" strike="noStrike" dirty="0">
                          <a:solidFill>
                            <a:schemeClr val="bg1"/>
                          </a:solidFill>
                          <a:effectLst/>
                        </a:rPr>
                        <a:t> </a:t>
                      </a:r>
                    </a:p>
                    <a:p>
                      <a:pPr algn="ctr" rtl="0" fontAlgn="ctr"/>
                      <a:endParaRPr lang="en-IN" sz="1800" b="1" i="0" u="none" strike="noStrike" dirty="0">
                        <a:solidFill>
                          <a:schemeClr val="bg1"/>
                        </a:solidFill>
                        <a:effectLst/>
                        <a:latin typeface="Abadi MT Condensed Extra Bold"/>
                      </a:endParaRPr>
                    </a:p>
                  </a:txBody>
                  <a:tcPr marL="7324" marR="7324" marT="7324" marB="0" anchor="ctr">
                    <a:solidFill>
                      <a:srgbClr val="285F28"/>
                    </a:solidFill>
                  </a:tcPr>
                </a:tc>
                <a:tc>
                  <a:txBody>
                    <a:bodyPr/>
                    <a:lstStyle/>
                    <a:p>
                      <a:pPr algn="ctr" rtl="0" fontAlgn="ctr"/>
                      <a:r>
                        <a:rPr lang="en-IN" sz="1800" b="1" u="none" strike="noStrike" dirty="0">
                          <a:solidFill>
                            <a:schemeClr val="bg1"/>
                          </a:solidFill>
                          <a:effectLst/>
                        </a:rPr>
                        <a:t>93,28,571</a:t>
                      </a:r>
                      <a:endParaRPr lang="en-IN" sz="1800" b="1" i="0" u="none" strike="noStrike" dirty="0">
                        <a:solidFill>
                          <a:schemeClr val="bg1"/>
                        </a:solidFill>
                        <a:effectLst/>
                        <a:latin typeface="Abadi MT Condensed Extra Bold"/>
                      </a:endParaRPr>
                    </a:p>
                  </a:txBody>
                  <a:tcPr marL="7324" marR="7324" marT="7324" marB="0" anchor="ctr">
                    <a:solidFill>
                      <a:srgbClr val="285F28"/>
                    </a:solidFill>
                  </a:tcPr>
                </a:tc>
                <a:tc>
                  <a:txBody>
                    <a:bodyPr/>
                    <a:lstStyle/>
                    <a:p>
                      <a:pPr algn="ctr" rtl="0" fontAlgn="ctr"/>
                      <a:r>
                        <a:rPr lang="en-IN" sz="1800" b="1" u="none" strike="noStrike" dirty="0">
                          <a:solidFill>
                            <a:schemeClr val="bg1"/>
                          </a:solidFill>
                          <a:effectLst/>
                        </a:rPr>
                        <a:t>31,56,910</a:t>
                      </a:r>
                      <a:endParaRPr lang="en-IN" sz="1800" b="1" i="0" u="none" strike="noStrike" dirty="0">
                        <a:solidFill>
                          <a:schemeClr val="bg1"/>
                        </a:solidFill>
                        <a:effectLst/>
                        <a:latin typeface="Abadi MT Condensed Extra Bold"/>
                      </a:endParaRPr>
                    </a:p>
                  </a:txBody>
                  <a:tcPr marL="7324" marR="7324" marT="7324" marB="0" anchor="ctr">
                    <a:solidFill>
                      <a:srgbClr val="285F28"/>
                    </a:solidFill>
                  </a:tcPr>
                </a:tc>
                <a:tc>
                  <a:txBody>
                    <a:bodyPr/>
                    <a:lstStyle/>
                    <a:p>
                      <a:pPr algn="ctr" rtl="0" fontAlgn="ctr"/>
                      <a:r>
                        <a:rPr lang="en-IN" sz="1800" b="1" u="none" strike="noStrike" dirty="0">
                          <a:solidFill>
                            <a:schemeClr val="bg1"/>
                          </a:solidFill>
                          <a:effectLst/>
                        </a:rPr>
                        <a:t>1,24,85,481</a:t>
                      </a:r>
                      <a:endParaRPr lang="en-IN" sz="1800" b="1" i="0" u="none" strike="noStrike" dirty="0">
                        <a:solidFill>
                          <a:schemeClr val="bg1"/>
                        </a:solidFill>
                        <a:effectLst/>
                        <a:latin typeface="Abadi MT Condensed Extra Bold"/>
                      </a:endParaRPr>
                    </a:p>
                  </a:txBody>
                  <a:tcPr marL="7324" marR="7324" marT="7324" marB="0" anchor="ctr">
                    <a:solidFill>
                      <a:srgbClr val="285F28"/>
                    </a:solidFill>
                  </a:tcPr>
                </a:tc>
                <a:tc>
                  <a:txBody>
                    <a:bodyPr/>
                    <a:lstStyle/>
                    <a:p>
                      <a:pPr algn="ctr" rtl="0" fontAlgn="ctr"/>
                      <a:r>
                        <a:rPr lang="en-IN" sz="1800" b="1" u="none" strike="noStrike" dirty="0">
                          <a:solidFill>
                            <a:schemeClr val="bg1"/>
                          </a:solidFill>
                          <a:effectLst/>
                        </a:rPr>
                        <a:t>14,71,306</a:t>
                      </a:r>
                      <a:endParaRPr lang="en-IN" sz="1800" b="1" i="0" u="none" strike="noStrike" dirty="0">
                        <a:solidFill>
                          <a:schemeClr val="bg1"/>
                        </a:solidFill>
                        <a:effectLst/>
                        <a:latin typeface="Abadi MT Condensed Extra Bold"/>
                      </a:endParaRPr>
                    </a:p>
                  </a:txBody>
                  <a:tcPr marL="7324" marR="7324" marT="7324" marB="0" anchor="ctr">
                    <a:solidFill>
                      <a:srgbClr val="285F28"/>
                    </a:solidFill>
                  </a:tcPr>
                </a:tc>
                <a:tc>
                  <a:txBody>
                    <a:bodyPr/>
                    <a:lstStyle/>
                    <a:p>
                      <a:pPr algn="ctr" rtl="0" fontAlgn="ctr"/>
                      <a:r>
                        <a:rPr lang="en-IN" sz="1800" b="1" u="none" strike="noStrike" dirty="0">
                          <a:solidFill>
                            <a:schemeClr val="bg1"/>
                          </a:solidFill>
                          <a:effectLst/>
                        </a:rPr>
                        <a:t>1,39,56,787</a:t>
                      </a:r>
                      <a:endParaRPr lang="en-IN" sz="1800" b="1" i="0" u="none" strike="noStrike" dirty="0">
                        <a:solidFill>
                          <a:schemeClr val="bg1"/>
                        </a:solidFill>
                        <a:effectLst/>
                        <a:latin typeface="Abadi MT Condensed Extra Bold"/>
                      </a:endParaRPr>
                    </a:p>
                  </a:txBody>
                  <a:tcPr marL="7324" marR="7324" marT="7324" marB="0" anchor="ctr">
                    <a:solidFill>
                      <a:srgbClr val="285F28"/>
                    </a:solidFill>
                  </a:tcPr>
                </a:tc>
                <a:extLst>
                  <a:ext uri="{0D108BD9-81ED-4DB2-BD59-A6C34878D82A}">
                    <a16:rowId xmlns:a16="http://schemas.microsoft.com/office/drawing/2014/main" val="10011"/>
                  </a:ext>
                </a:extLst>
              </a:tr>
            </a:tbl>
          </a:graphicData>
        </a:graphic>
      </p:graphicFrame>
      <p:pic>
        <p:nvPicPr>
          <p:cNvPr id="2" name="Picture 1">
            <a:extLst>
              <a:ext uri="{FF2B5EF4-FFF2-40B4-BE49-F238E27FC236}">
                <a16:creationId xmlns:a16="http://schemas.microsoft.com/office/drawing/2014/main" id="{E6C9252F-34E8-46B6-BD80-8E3BC7210DD7}"/>
              </a:ext>
            </a:extLst>
          </p:cNvPr>
          <p:cNvPicPr>
            <a:picLocks noChangeAspect="1"/>
          </p:cNvPicPr>
          <p:nvPr/>
        </p:nvPicPr>
        <p:blipFill rotWithShape="1">
          <a:blip r:embed="rId2">
            <a:duotone>
              <a:schemeClr val="accent6">
                <a:shade val="45000"/>
                <a:satMod val="135000"/>
              </a:schemeClr>
              <a:prstClr val="white"/>
            </a:duotone>
          </a:blip>
          <a:srcRect l="27913" t="20370" r="27778" b="22223"/>
          <a:stretch/>
        </p:blipFill>
        <p:spPr>
          <a:xfrm>
            <a:off x="9588387" y="1180589"/>
            <a:ext cx="1506909" cy="1952365"/>
          </a:xfrm>
          <a:prstGeom prst="rect">
            <a:avLst/>
          </a:prstGeom>
        </p:spPr>
      </p:pic>
      <p:pic>
        <p:nvPicPr>
          <p:cNvPr id="5" name="Picture 4">
            <a:extLst>
              <a:ext uri="{FF2B5EF4-FFF2-40B4-BE49-F238E27FC236}">
                <a16:creationId xmlns:a16="http://schemas.microsoft.com/office/drawing/2014/main" id="{DFF0F2A1-E03F-4784-9A58-2890A366FF9B}"/>
              </a:ext>
            </a:extLst>
          </p:cNvPr>
          <p:cNvPicPr>
            <a:picLocks noChangeAspect="1"/>
          </p:cNvPicPr>
          <p:nvPr/>
        </p:nvPicPr>
        <p:blipFill rotWithShape="1">
          <a:blip r:embed="rId3"/>
          <a:srcRect l="62999" b="27901"/>
          <a:stretch/>
        </p:blipFill>
        <p:spPr>
          <a:xfrm>
            <a:off x="0" y="5589240"/>
            <a:ext cx="886547" cy="1268760"/>
          </a:xfrm>
          <a:prstGeom prst="rect">
            <a:avLst/>
          </a:prstGeom>
        </p:spPr>
      </p:pic>
      <p:sp>
        <p:nvSpPr>
          <p:cNvPr id="6" name="Rectangle 5">
            <a:extLst>
              <a:ext uri="{FF2B5EF4-FFF2-40B4-BE49-F238E27FC236}">
                <a16:creationId xmlns:a16="http://schemas.microsoft.com/office/drawing/2014/main" id="{C0E8A163-766A-41B7-AF1C-86F4A2CA7FBD}"/>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942971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 name="Rounded Rectangle 10"/>
          <p:cNvSpPr/>
          <p:nvPr/>
        </p:nvSpPr>
        <p:spPr>
          <a:xfrm>
            <a:off x="1" y="570384"/>
            <a:ext cx="12192000" cy="914400"/>
          </a:xfrm>
          <a:prstGeom prst="roundRect">
            <a:avLst>
              <a:gd name="adj" fmla="val 0"/>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1"/>
            <a:r>
              <a:rPr lang="ur-PK" sz="4000" dirty="0">
                <a:solidFill>
                  <a:schemeClr val="bg1"/>
                </a:solidFill>
                <a:latin typeface="Jameel Noori Nastaleeq" pitchFamily="2" charset="-78"/>
                <a:cs typeface="Jameel Noori Nastaleeq" pitchFamily="2" charset="-78"/>
              </a:rPr>
              <a:t>جمعیۃ یوتھ کلب میں شامل </a:t>
            </a:r>
            <a:r>
              <a:rPr lang="en-IN" sz="4000" dirty="0">
                <a:solidFill>
                  <a:schemeClr val="bg1"/>
                </a:solidFill>
                <a:latin typeface="Jameel Noori Nastaleeq" pitchFamily="2" charset="-78"/>
                <a:cs typeface="Jameel Noori Nastaleeq" pitchFamily="2" charset="-78"/>
              </a:rPr>
              <a:t>34</a:t>
            </a:r>
            <a:r>
              <a:rPr lang="ur-PK" sz="4000" dirty="0">
                <a:solidFill>
                  <a:schemeClr val="bg1"/>
                </a:solidFill>
                <a:latin typeface="Jameel Noori Nastaleeq" pitchFamily="2" charset="-78"/>
                <a:cs typeface="Jameel Noori Nastaleeq" pitchFamily="2" charset="-78"/>
              </a:rPr>
              <a:t>اضلاع</a:t>
            </a:r>
            <a:endParaRPr lang="en-IN" sz="4000" dirty="0">
              <a:solidFill>
                <a:schemeClr val="bg1"/>
              </a:solidFill>
              <a:latin typeface="Jameel Noori Nastaleeq" pitchFamily="2" charset="-78"/>
              <a:cs typeface="Jameel Noori Nastaleeq" pitchFamily="2" charset="-78"/>
            </a:endParaRPr>
          </a:p>
        </p:txBody>
      </p:sp>
      <p:pic>
        <p:nvPicPr>
          <p:cNvPr id="23" name="Picture 22">
            <a:extLst>
              <a:ext uri="{FF2B5EF4-FFF2-40B4-BE49-F238E27FC236}">
                <a16:creationId xmlns:a16="http://schemas.microsoft.com/office/drawing/2014/main" id="{94ED1411-2570-4AFA-A1A9-FA01AA648364}"/>
              </a:ext>
            </a:extLst>
          </p:cNvPr>
          <p:cNvPicPr>
            <a:picLocks noChangeAspect="1"/>
          </p:cNvPicPr>
          <p:nvPr/>
        </p:nvPicPr>
        <p:blipFill rotWithShape="1">
          <a:blip r:embed="rId2"/>
          <a:srcRect l="62999" b="27901"/>
          <a:stretch/>
        </p:blipFill>
        <p:spPr>
          <a:xfrm>
            <a:off x="0" y="5589240"/>
            <a:ext cx="886547" cy="1268760"/>
          </a:xfrm>
          <a:prstGeom prst="rect">
            <a:avLst/>
          </a:prstGeom>
        </p:spPr>
      </p:pic>
      <p:sp>
        <p:nvSpPr>
          <p:cNvPr id="34" name="Rectangle 33">
            <a:extLst>
              <a:ext uri="{FF2B5EF4-FFF2-40B4-BE49-F238E27FC236}">
                <a16:creationId xmlns:a16="http://schemas.microsoft.com/office/drawing/2014/main" id="{0DC73F81-1F8B-4FDE-AD02-7CD802C99B80}"/>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id="{262FC6B7-A349-4D34-981E-16B23FDAFC35}"/>
              </a:ext>
            </a:extLst>
          </p:cNvPr>
          <p:cNvSpPr/>
          <p:nvPr/>
        </p:nvSpPr>
        <p:spPr>
          <a:xfrm>
            <a:off x="806033" y="2278945"/>
            <a:ext cx="2836848" cy="223224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16" name="Rectangle 15"/>
          <p:cNvSpPr/>
          <p:nvPr/>
        </p:nvSpPr>
        <p:spPr>
          <a:xfrm>
            <a:off x="946136" y="2441056"/>
            <a:ext cx="2556398" cy="1323439"/>
          </a:xfrm>
          <a:prstGeom prst="rect">
            <a:avLst/>
          </a:prstGeom>
        </p:spPr>
        <p:txBody>
          <a:bodyPr wrap="square">
            <a:spAutoFit/>
          </a:bodyPr>
          <a:lstStyle/>
          <a:p>
            <a:pPr algn="r" rtl="1"/>
            <a:r>
              <a:rPr lang="ur-PK" sz="2000" b="1" dirty="0">
                <a:latin typeface="Jameel Noori Nastaleeq" pitchFamily="2" charset="-78"/>
                <a:cs typeface="Jameel Noori Nastaleeq" pitchFamily="2" charset="-78"/>
              </a:rPr>
              <a:t>غازی آباد،             ہاپوڑ،                      امروہہ</a:t>
            </a:r>
            <a:r>
              <a:rPr lang="en-US" sz="2000" b="1" dirty="0">
                <a:latin typeface="Jameel Noori Nastaleeq" pitchFamily="2" charset="-78"/>
                <a:cs typeface="Jameel Noori Nastaleeq" pitchFamily="2" charset="-78"/>
              </a:rPr>
              <a:t> </a:t>
            </a:r>
            <a:r>
              <a:rPr lang="ur-PK" sz="2000" b="1" dirty="0">
                <a:latin typeface="Jameel Noori Nastaleeq" pitchFamily="2" charset="-78"/>
                <a:cs typeface="Jameel Noori Nastaleeq" pitchFamily="2" charset="-78"/>
              </a:rPr>
              <a:t>مراد آباد،بجنور،                  مظفر نگرسہارنپور،شاملی، باغپت،</a:t>
            </a:r>
            <a:r>
              <a:rPr lang="en-US" sz="2000" b="1" dirty="0">
                <a:latin typeface="Jameel Noori Nastaleeq" pitchFamily="2" charset="-78"/>
                <a:cs typeface="Jameel Noori Nastaleeq" pitchFamily="2" charset="-78"/>
              </a:rPr>
              <a:t> </a:t>
            </a:r>
            <a:r>
              <a:rPr lang="ur-PK" sz="2000" b="1" dirty="0">
                <a:latin typeface="Jameel Noori Nastaleeq" pitchFamily="2" charset="-78"/>
                <a:cs typeface="Jameel Noori Nastaleeq" pitchFamily="2" charset="-78"/>
              </a:rPr>
              <a:t>سنبھل</a:t>
            </a:r>
            <a:r>
              <a:rPr lang="en-US" sz="2000" b="1" dirty="0">
                <a:latin typeface="Jameel Noori Nastaleeq" pitchFamily="2" charset="-78"/>
                <a:cs typeface="Jameel Noori Nastaleeq" pitchFamily="2" charset="-78"/>
              </a:rPr>
              <a:t> </a:t>
            </a:r>
            <a:r>
              <a:rPr lang="ur-PK" sz="2000" b="1" dirty="0">
                <a:latin typeface="Jameel Noori Nastaleeq" pitchFamily="2" charset="-78"/>
                <a:cs typeface="Jameel Noori Nastaleeq" pitchFamily="2" charset="-78"/>
              </a:rPr>
              <a:t>بنارس، امبیڈ کر نگر،بھدوہی</a:t>
            </a:r>
            <a:r>
              <a:rPr lang="en-US" sz="2000" b="1" dirty="0">
                <a:latin typeface="Jameel Noori Nastaleeq" pitchFamily="2" charset="-78"/>
                <a:cs typeface="Jameel Noori Nastaleeq" pitchFamily="2" charset="-78"/>
              </a:rPr>
              <a:t> </a:t>
            </a:r>
            <a:r>
              <a:rPr lang="ur-PK" sz="2000" b="1" dirty="0">
                <a:latin typeface="Jameel Noori Nastaleeq" pitchFamily="2" charset="-78"/>
                <a:cs typeface="Jameel Noori Nastaleeq" pitchFamily="2" charset="-78"/>
              </a:rPr>
              <a:t>چندولی،اعظم گڑھ،مئو،جونپور</a:t>
            </a:r>
          </a:p>
        </p:txBody>
      </p:sp>
      <p:sp>
        <p:nvSpPr>
          <p:cNvPr id="26" name="Rounded Rectangle 11">
            <a:extLst>
              <a:ext uri="{FF2B5EF4-FFF2-40B4-BE49-F238E27FC236}">
                <a16:creationId xmlns:a16="http://schemas.microsoft.com/office/drawing/2014/main" id="{B66B7649-4119-4925-981F-D71005B88BB6}"/>
              </a:ext>
            </a:extLst>
          </p:cNvPr>
          <p:cNvSpPr/>
          <p:nvPr/>
        </p:nvSpPr>
        <p:spPr>
          <a:xfrm rot="10800000">
            <a:off x="398860" y="3904084"/>
            <a:ext cx="3258477" cy="720080"/>
          </a:xfrm>
          <a:prstGeom prst="chevron">
            <a:avLst/>
          </a:prstGeom>
          <a:solidFill>
            <a:schemeClr val="tx1">
              <a:lumMod val="50000"/>
              <a:lumOff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endParaRPr lang="en-IN" sz="3200" b="1" dirty="0">
              <a:solidFill>
                <a:schemeClr val="bg1"/>
              </a:solidFill>
              <a:latin typeface="Jameel Noori Nastaleeq" pitchFamily="2" charset="-78"/>
              <a:cs typeface="Jameel Noori Nastaleeq" pitchFamily="2" charset="-78"/>
            </a:endParaRPr>
          </a:p>
        </p:txBody>
      </p:sp>
      <p:sp>
        <p:nvSpPr>
          <p:cNvPr id="12" name="Rounded Rectangle 11"/>
          <p:cNvSpPr/>
          <p:nvPr/>
        </p:nvSpPr>
        <p:spPr>
          <a:xfrm>
            <a:off x="758901" y="3907532"/>
            <a:ext cx="3258477" cy="720080"/>
          </a:xfrm>
          <a:prstGeom prst="chevron">
            <a:avLst/>
          </a:prstGeom>
          <a:solidFill>
            <a:schemeClr val="tx1">
              <a:lumMod val="50000"/>
              <a:lumOff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r>
              <a:rPr lang="ur-PK" sz="3200" b="1" dirty="0">
                <a:solidFill>
                  <a:schemeClr val="bg1"/>
                </a:solidFill>
                <a:latin typeface="Jameel Noori Nastaleeq" pitchFamily="2" charset="-78"/>
                <a:cs typeface="Jameel Noori Nastaleeq" pitchFamily="2" charset="-78"/>
              </a:rPr>
              <a:t>اتر پردیش</a:t>
            </a:r>
            <a:r>
              <a:rPr lang="en-US" sz="3200" b="1" dirty="0">
                <a:solidFill>
                  <a:schemeClr val="bg1"/>
                </a:solidFill>
                <a:latin typeface="Jameel Noori Nastaleeq" pitchFamily="2" charset="-78"/>
                <a:cs typeface="Jameel Noori Nastaleeq" pitchFamily="2" charset="-78"/>
              </a:rPr>
              <a:t>(17)</a:t>
            </a:r>
            <a:endParaRPr lang="en-IN" sz="3200" b="1" dirty="0">
              <a:solidFill>
                <a:schemeClr val="bg1"/>
              </a:solidFill>
              <a:latin typeface="Jameel Noori Nastaleeq" pitchFamily="2" charset="-78"/>
              <a:cs typeface="Jameel Noori Nastaleeq" pitchFamily="2" charset="-78"/>
            </a:endParaRPr>
          </a:p>
        </p:txBody>
      </p:sp>
      <p:sp>
        <p:nvSpPr>
          <p:cNvPr id="27" name="Rectangle 26">
            <a:extLst>
              <a:ext uri="{FF2B5EF4-FFF2-40B4-BE49-F238E27FC236}">
                <a16:creationId xmlns:a16="http://schemas.microsoft.com/office/drawing/2014/main" id="{E39B0901-0432-4ECA-B239-724A88C8D179}"/>
              </a:ext>
            </a:extLst>
          </p:cNvPr>
          <p:cNvSpPr/>
          <p:nvPr/>
        </p:nvSpPr>
        <p:spPr>
          <a:xfrm>
            <a:off x="4404712" y="2283288"/>
            <a:ext cx="1723652" cy="223224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32" name="Rectangle 31">
            <a:extLst>
              <a:ext uri="{FF2B5EF4-FFF2-40B4-BE49-F238E27FC236}">
                <a16:creationId xmlns:a16="http://schemas.microsoft.com/office/drawing/2014/main" id="{39F3A25C-BB7F-4A1F-B57A-727B17029B11}"/>
              </a:ext>
            </a:extLst>
          </p:cNvPr>
          <p:cNvSpPr/>
          <p:nvPr/>
        </p:nvSpPr>
        <p:spPr>
          <a:xfrm>
            <a:off x="4575323" y="2491179"/>
            <a:ext cx="1428009" cy="1015663"/>
          </a:xfrm>
          <a:prstGeom prst="rect">
            <a:avLst/>
          </a:prstGeom>
        </p:spPr>
        <p:txBody>
          <a:bodyPr wrap="square">
            <a:spAutoFit/>
          </a:bodyPr>
          <a:lstStyle/>
          <a:p>
            <a:pPr algn="r" rtl="1"/>
            <a:r>
              <a:rPr lang="ur-PK" sz="2000" b="1" dirty="0">
                <a:latin typeface="Jameel Noori Nastaleeq" pitchFamily="2" charset="-78"/>
                <a:cs typeface="Jameel Noori Nastaleeq" pitchFamily="2" charset="-78"/>
              </a:rPr>
              <a:t>آنند، کچھ انجار،</a:t>
            </a:r>
            <a:endParaRPr lang="en-US" sz="2000" b="1" dirty="0">
              <a:latin typeface="Jameel Noori Nastaleeq" pitchFamily="2" charset="-78"/>
              <a:cs typeface="Jameel Noori Nastaleeq" pitchFamily="2" charset="-78"/>
            </a:endParaRPr>
          </a:p>
          <a:p>
            <a:pPr algn="r" rtl="1"/>
            <a:r>
              <a:rPr lang="ur-PK" sz="2000" b="1" dirty="0">
                <a:latin typeface="Jameel Noori Nastaleeq" pitchFamily="2" charset="-78"/>
                <a:cs typeface="Jameel Noori Nastaleeq" pitchFamily="2" charset="-78"/>
              </a:rPr>
              <a:t>بناس کانٹھا،سابر کانٹھا</a:t>
            </a:r>
          </a:p>
          <a:p>
            <a:pPr algn="r" rtl="1"/>
            <a:r>
              <a:rPr lang="ur-PK" sz="2000" b="1" dirty="0">
                <a:latin typeface="Jameel Noori Nastaleeq" pitchFamily="2" charset="-78"/>
                <a:cs typeface="Jameel Noori Nastaleeq" pitchFamily="2" charset="-78"/>
              </a:rPr>
              <a:t>پاٹن،  احمد اآباد</a:t>
            </a:r>
          </a:p>
        </p:txBody>
      </p:sp>
      <p:sp>
        <p:nvSpPr>
          <p:cNvPr id="33" name="Rounded Rectangle 11">
            <a:extLst>
              <a:ext uri="{FF2B5EF4-FFF2-40B4-BE49-F238E27FC236}">
                <a16:creationId xmlns:a16="http://schemas.microsoft.com/office/drawing/2014/main" id="{FD6C54CB-13F4-4C54-8651-C27DE16DCBA7}"/>
              </a:ext>
            </a:extLst>
          </p:cNvPr>
          <p:cNvSpPr/>
          <p:nvPr/>
        </p:nvSpPr>
        <p:spPr>
          <a:xfrm rot="10800000">
            <a:off x="4030174" y="3900636"/>
            <a:ext cx="2098189" cy="720080"/>
          </a:xfrm>
          <a:prstGeom prst="chevron">
            <a:avLst/>
          </a:prstGeom>
          <a:solidFill>
            <a:schemeClr val="tx1">
              <a:lumMod val="50000"/>
              <a:lumOff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endParaRPr lang="en-IN" sz="3200" b="1" dirty="0">
              <a:solidFill>
                <a:schemeClr val="bg1"/>
              </a:solidFill>
              <a:latin typeface="Jameel Noori Nastaleeq" pitchFamily="2" charset="-78"/>
              <a:cs typeface="Jameel Noori Nastaleeq" pitchFamily="2" charset="-78"/>
            </a:endParaRPr>
          </a:p>
        </p:txBody>
      </p:sp>
      <p:sp>
        <p:nvSpPr>
          <p:cNvPr id="35" name="Rounded Rectangle 11">
            <a:extLst>
              <a:ext uri="{FF2B5EF4-FFF2-40B4-BE49-F238E27FC236}">
                <a16:creationId xmlns:a16="http://schemas.microsoft.com/office/drawing/2014/main" id="{F5F0B96F-C37F-4E17-8D9B-701EFC760335}"/>
              </a:ext>
            </a:extLst>
          </p:cNvPr>
          <p:cNvSpPr/>
          <p:nvPr/>
        </p:nvSpPr>
        <p:spPr>
          <a:xfrm>
            <a:off x="4390215" y="3904084"/>
            <a:ext cx="2098189" cy="720080"/>
          </a:xfrm>
          <a:prstGeom prst="chevron">
            <a:avLst/>
          </a:prstGeom>
          <a:solidFill>
            <a:schemeClr val="tx1">
              <a:lumMod val="50000"/>
              <a:lumOff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r>
              <a:rPr lang="ur-PK" sz="3200" b="1" dirty="0">
                <a:solidFill>
                  <a:schemeClr val="bg1"/>
                </a:solidFill>
                <a:latin typeface="Jameel Noori Nastaleeq" pitchFamily="2" charset="-78"/>
                <a:cs typeface="Jameel Noori Nastaleeq" pitchFamily="2" charset="-78"/>
              </a:rPr>
              <a:t>گجرات (6)</a:t>
            </a:r>
          </a:p>
        </p:txBody>
      </p:sp>
      <p:sp>
        <p:nvSpPr>
          <p:cNvPr id="36" name="Rectangle 35">
            <a:extLst>
              <a:ext uri="{FF2B5EF4-FFF2-40B4-BE49-F238E27FC236}">
                <a16:creationId xmlns:a16="http://schemas.microsoft.com/office/drawing/2014/main" id="{45EC2D12-9F0C-437F-8C9E-4A4D3AB4E512}"/>
              </a:ext>
            </a:extLst>
          </p:cNvPr>
          <p:cNvSpPr/>
          <p:nvPr/>
        </p:nvSpPr>
        <p:spPr>
          <a:xfrm>
            <a:off x="6876220" y="2282393"/>
            <a:ext cx="2020355" cy="223224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37" name="Rectangle 36">
            <a:extLst>
              <a:ext uri="{FF2B5EF4-FFF2-40B4-BE49-F238E27FC236}">
                <a16:creationId xmlns:a16="http://schemas.microsoft.com/office/drawing/2014/main" id="{38304364-1663-436F-A760-34AB5866A2C3}"/>
              </a:ext>
            </a:extLst>
          </p:cNvPr>
          <p:cNvSpPr/>
          <p:nvPr/>
        </p:nvSpPr>
        <p:spPr>
          <a:xfrm>
            <a:off x="6995497" y="2471206"/>
            <a:ext cx="1699119" cy="707886"/>
          </a:xfrm>
          <a:prstGeom prst="rect">
            <a:avLst/>
          </a:prstGeom>
        </p:spPr>
        <p:txBody>
          <a:bodyPr wrap="square">
            <a:spAutoFit/>
          </a:bodyPr>
          <a:lstStyle/>
          <a:p>
            <a:pPr algn="r" rtl="1"/>
            <a:r>
              <a:rPr lang="ur-PK" sz="2000" b="1" dirty="0">
                <a:latin typeface="Jameel Noori Nastaleeq" pitchFamily="2" charset="-78"/>
                <a:cs typeface="Jameel Noori Nastaleeq" pitchFamily="2" charset="-78"/>
              </a:rPr>
              <a:t>الور</a:t>
            </a:r>
            <a:r>
              <a:rPr lang="en-US" sz="2000" b="1" dirty="0">
                <a:latin typeface="Jameel Noori Nastaleeq" pitchFamily="2" charset="-78"/>
                <a:cs typeface="Jameel Noori Nastaleeq" pitchFamily="2" charset="-78"/>
              </a:rPr>
              <a:t>,</a:t>
            </a:r>
            <a:r>
              <a:rPr lang="ur-PK" sz="2000" b="1" dirty="0">
                <a:latin typeface="Jameel Noori Nastaleeq" pitchFamily="2" charset="-78"/>
                <a:cs typeface="Jameel Noori Nastaleeq" pitchFamily="2" charset="-78"/>
              </a:rPr>
              <a:t>بھرت پوت</a:t>
            </a:r>
          </a:p>
          <a:p>
            <a:pPr algn="r" rtl="1"/>
            <a:r>
              <a:rPr lang="ur-PK" sz="2000" b="1" dirty="0">
                <a:latin typeface="Jameel Noori Nastaleeq" pitchFamily="2" charset="-78"/>
                <a:cs typeface="Jameel Noori Nastaleeq" pitchFamily="2" charset="-78"/>
              </a:rPr>
              <a:t>جھنجھنو،                             اجمیر</a:t>
            </a:r>
          </a:p>
        </p:txBody>
      </p:sp>
      <p:sp>
        <p:nvSpPr>
          <p:cNvPr id="38" name="Rounded Rectangle 11">
            <a:extLst>
              <a:ext uri="{FF2B5EF4-FFF2-40B4-BE49-F238E27FC236}">
                <a16:creationId xmlns:a16="http://schemas.microsoft.com/office/drawing/2014/main" id="{B0AB6E9A-3C2C-47C4-923C-4D11FCCBFBDF}"/>
              </a:ext>
            </a:extLst>
          </p:cNvPr>
          <p:cNvSpPr/>
          <p:nvPr/>
        </p:nvSpPr>
        <p:spPr>
          <a:xfrm rot="10800000">
            <a:off x="6501199" y="3900636"/>
            <a:ext cx="2395376" cy="720080"/>
          </a:xfrm>
          <a:prstGeom prst="chevron">
            <a:avLst/>
          </a:prstGeom>
          <a:solidFill>
            <a:schemeClr val="tx1">
              <a:lumMod val="50000"/>
              <a:lumOff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endParaRPr lang="en-IN" sz="3200" b="1" dirty="0">
              <a:solidFill>
                <a:schemeClr val="bg1"/>
              </a:solidFill>
              <a:latin typeface="Jameel Noori Nastaleeq" pitchFamily="2" charset="-78"/>
              <a:cs typeface="Jameel Noori Nastaleeq" pitchFamily="2" charset="-78"/>
            </a:endParaRPr>
          </a:p>
        </p:txBody>
      </p:sp>
      <p:sp>
        <p:nvSpPr>
          <p:cNvPr id="39" name="Rounded Rectangle 11">
            <a:extLst>
              <a:ext uri="{FF2B5EF4-FFF2-40B4-BE49-F238E27FC236}">
                <a16:creationId xmlns:a16="http://schemas.microsoft.com/office/drawing/2014/main" id="{6D13451E-30DA-4974-B908-0988C2E83963}"/>
              </a:ext>
            </a:extLst>
          </p:cNvPr>
          <p:cNvSpPr/>
          <p:nvPr/>
        </p:nvSpPr>
        <p:spPr>
          <a:xfrm>
            <a:off x="6905173" y="3904084"/>
            <a:ext cx="2395376" cy="720080"/>
          </a:xfrm>
          <a:prstGeom prst="chevron">
            <a:avLst/>
          </a:prstGeom>
          <a:solidFill>
            <a:schemeClr val="tx1">
              <a:lumMod val="50000"/>
              <a:lumOff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r>
              <a:rPr lang="ur-PK" sz="3200" b="1" dirty="0">
                <a:solidFill>
                  <a:schemeClr val="bg1"/>
                </a:solidFill>
                <a:latin typeface="Jameel Noori Nastaleeq" pitchFamily="2" charset="-78"/>
                <a:cs typeface="Jameel Noori Nastaleeq" pitchFamily="2" charset="-78"/>
              </a:rPr>
              <a:t>راجستھان(4)</a:t>
            </a:r>
          </a:p>
        </p:txBody>
      </p:sp>
      <p:sp>
        <p:nvSpPr>
          <p:cNvPr id="42" name="Rectangle 41">
            <a:extLst>
              <a:ext uri="{FF2B5EF4-FFF2-40B4-BE49-F238E27FC236}">
                <a16:creationId xmlns:a16="http://schemas.microsoft.com/office/drawing/2014/main" id="{C8CA1C51-CF20-49FB-A86C-06DBAFFC3954}"/>
              </a:ext>
            </a:extLst>
          </p:cNvPr>
          <p:cNvSpPr/>
          <p:nvPr/>
        </p:nvSpPr>
        <p:spPr>
          <a:xfrm>
            <a:off x="9737917" y="2275497"/>
            <a:ext cx="1578557" cy="223224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43" name="Rectangle 42">
            <a:extLst>
              <a:ext uri="{FF2B5EF4-FFF2-40B4-BE49-F238E27FC236}">
                <a16:creationId xmlns:a16="http://schemas.microsoft.com/office/drawing/2014/main" id="{D92391B2-3F02-4272-9ECF-B528598CB322}"/>
              </a:ext>
            </a:extLst>
          </p:cNvPr>
          <p:cNvSpPr/>
          <p:nvPr/>
        </p:nvSpPr>
        <p:spPr>
          <a:xfrm>
            <a:off x="10603792" y="2502832"/>
            <a:ext cx="590917" cy="707886"/>
          </a:xfrm>
          <a:prstGeom prst="rect">
            <a:avLst/>
          </a:prstGeom>
        </p:spPr>
        <p:txBody>
          <a:bodyPr wrap="square">
            <a:spAutoFit/>
          </a:bodyPr>
          <a:lstStyle/>
          <a:p>
            <a:pPr algn="r" rtl="1"/>
            <a:r>
              <a:rPr lang="ur-PK" sz="2000" b="1" dirty="0">
                <a:latin typeface="Jameel Noori Nastaleeq" pitchFamily="2" charset="-78"/>
                <a:cs typeface="Jameel Noori Nastaleeq" pitchFamily="2" charset="-78"/>
              </a:rPr>
              <a:t>نوح</a:t>
            </a:r>
          </a:p>
          <a:p>
            <a:pPr algn="r" rtl="1"/>
            <a:r>
              <a:rPr lang="ur-PK" sz="2000" b="1" dirty="0">
                <a:latin typeface="Jameel Noori Nastaleeq" pitchFamily="2" charset="-78"/>
                <a:cs typeface="Jameel Noori Nastaleeq" pitchFamily="2" charset="-78"/>
              </a:rPr>
              <a:t>پلول</a:t>
            </a:r>
          </a:p>
        </p:txBody>
      </p:sp>
      <p:sp>
        <p:nvSpPr>
          <p:cNvPr id="44" name="Rounded Rectangle 11">
            <a:extLst>
              <a:ext uri="{FF2B5EF4-FFF2-40B4-BE49-F238E27FC236}">
                <a16:creationId xmlns:a16="http://schemas.microsoft.com/office/drawing/2014/main" id="{780ABD90-B6D5-4800-B380-09CBC7572961}"/>
              </a:ext>
            </a:extLst>
          </p:cNvPr>
          <p:cNvSpPr/>
          <p:nvPr/>
        </p:nvSpPr>
        <p:spPr>
          <a:xfrm rot="10800000">
            <a:off x="9330743" y="3900636"/>
            <a:ext cx="1985731" cy="720080"/>
          </a:xfrm>
          <a:prstGeom prst="chevron">
            <a:avLst/>
          </a:prstGeom>
          <a:solidFill>
            <a:schemeClr val="tx1">
              <a:lumMod val="50000"/>
              <a:lumOff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endParaRPr lang="en-IN" sz="3200" b="1" dirty="0">
              <a:solidFill>
                <a:schemeClr val="bg1"/>
              </a:solidFill>
              <a:latin typeface="Jameel Noori Nastaleeq" pitchFamily="2" charset="-78"/>
              <a:cs typeface="Jameel Noori Nastaleeq" pitchFamily="2" charset="-78"/>
            </a:endParaRPr>
          </a:p>
        </p:txBody>
      </p:sp>
      <p:sp>
        <p:nvSpPr>
          <p:cNvPr id="45" name="Rounded Rectangle 11">
            <a:extLst>
              <a:ext uri="{FF2B5EF4-FFF2-40B4-BE49-F238E27FC236}">
                <a16:creationId xmlns:a16="http://schemas.microsoft.com/office/drawing/2014/main" id="{4FB58D7F-FE0C-4852-8A6D-6818ACC46B45}"/>
              </a:ext>
            </a:extLst>
          </p:cNvPr>
          <p:cNvSpPr/>
          <p:nvPr/>
        </p:nvSpPr>
        <p:spPr>
          <a:xfrm>
            <a:off x="9734717" y="3904084"/>
            <a:ext cx="1985731" cy="720080"/>
          </a:xfrm>
          <a:prstGeom prst="chevron">
            <a:avLst/>
          </a:prstGeom>
          <a:solidFill>
            <a:schemeClr val="tx1">
              <a:lumMod val="50000"/>
              <a:lumOff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r>
              <a:rPr lang="ur-PK" sz="3200" b="1" dirty="0">
                <a:solidFill>
                  <a:schemeClr val="bg1"/>
                </a:solidFill>
                <a:latin typeface="Jameel Noori Nastaleeq" pitchFamily="2" charset="-78"/>
                <a:cs typeface="Jameel Noori Nastaleeq" pitchFamily="2" charset="-78"/>
              </a:rPr>
              <a:t>ہریانہ (2)</a:t>
            </a:r>
          </a:p>
        </p:txBody>
      </p:sp>
      <p:sp>
        <p:nvSpPr>
          <p:cNvPr id="46" name="Rounded Rectangle 11">
            <a:extLst>
              <a:ext uri="{FF2B5EF4-FFF2-40B4-BE49-F238E27FC236}">
                <a16:creationId xmlns:a16="http://schemas.microsoft.com/office/drawing/2014/main" id="{3C1907BA-6069-40D3-996D-BBD8D624BC57}"/>
              </a:ext>
            </a:extLst>
          </p:cNvPr>
          <p:cNvSpPr/>
          <p:nvPr/>
        </p:nvSpPr>
        <p:spPr>
          <a:xfrm rot="10800000">
            <a:off x="381994" y="4805485"/>
            <a:ext cx="3258477" cy="720080"/>
          </a:xfrm>
          <a:prstGeom prst="chevron">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endParaRPr lang="en-IN" sz="3200" b="1" dirty="0">
              <a:solidFill>
                <a:schemeClr val="bg1"/>
              </a:solidFill>
              <a:latin typeface="Jameel Noori Nastaleeq" pitchFamily="2" charset="-78"/>
              <a:cs typeface="Jameel Noori Nastaleeq" pitchFamily="2" charset="-78"/>
            </a:endParaRPr>
          </a:p>
        </p:txBody>
      </p:sp>
      <p:sp>
        <p:nvSpPr>
          <p:cNvPr id="47" name="Rounded Rectangle 11">
            <a:extLst>
              <a:ext uri="{FF2B5EF4-FFF2-40B4-BE49-F238E27FC236}">
                <a16:creationId xmlns:a16="http://schemas.microsoft.com/office/drawing/2014/main" id="{2039D791-CAB7-4B05-A1A1-AF0AB10C7A69}"/>
              </a:ext>
            </a:extLst>
          </p:cNvPr>
          <p:cNvSpPr/>
          <p:nvPr/>
        </p:nvSpPr>
        <p:spPr>
          <a:xfrm>
            <a:off x="742035" y="4808933"/>
            <a:ext cx="3258477" cy="720080"/>
          </a:xfrm>
          <a:prstGeom prst="chevron">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r>
              <a:rPr lang="ur-PK" sz="3200" b="1" dirty="0">
                <a:solidFill>
                  <a:schemeClr val="bg1"/>
                </a:solidFill>
                <a:latin typeface="Jameel Noori Nastaleeq" pitchFamily="2" charset="-78"/>
                <a:cs typeface="Jameel Noori Nastaleeq" pitchFamily="2" charset="-78"/>
              </a:rPr>
              <a:t>آندھرا پردیش(1)</a:t>
            </a:r>
          </a:p>
        </p:txBody>
      </p:sp>
      <p:sp>
        <p:nvSpPr>
          <p:cNvPr id="48" name="Rounded Rectangle 11">
            <a:extLst>
              <a:ext uri="{FF2B5EF4-FFF2-40B4-BE49-F238E27FC236}">
                <a16:creationId xmlns:a16="http://schemas.microsoft.com/office/drawing/2014/main" id="{191A14EA-E14B-4C4B-B36A-719A2546B8F9}"/>
              </a:ext>
            </a:extLst>
          </p:cNvPr>
          <p:cNvSpPr/>
          <p:nvPr/>
        </p:nvSpPr>
        <p:spPr>
          <a:xfrm rot="10800000">
            <a:off x="4013308" y="4802037"/>
            <a:ext cx="2098189" cy="720080"/>
          </a:xfrm>
          <a:prstGeom prst="chevron">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endParaRPr lang="en-IN" sz="3200" b="1" dirty="0">
              <a:solidFill>
                <a:schemeClr val="bg1"/>
              </a:solidFill>
              <a:latin typeface="Jameel Noori Nastaleeq" pitchFamily="2" charset="-78"/>
              <a:cs typeface="Jameel Noori Nastaleeq" pitchFamily="2" charset="-78"/>
            </a:endParaRPr>
          </a:p>
        </p:txBody>
      </p:sp>
      <p:sp>
        <p:nvSpPr>
          <p:cNvPr id="49" name="Rounded Rectangle 11">
            <a:extLst>
              <a:ext uri="{FF2B5EF4-FFF2-40B4-BE49-F238E27FC236}">
                <a16:creationId xmlns:a16="http://schemas.microsoft.com/office/drawing/2014/main" id="{C449160C-E873-44CE-939B-B1F47E9EBAC6}"/>
              </a:ext>
            </a:extLst>
          </p:cNvPr>
          <p:cNvSpPr/>
          <p:nvPr/>
        </p:nvSpPr>
        <p:spPr>
          <a:xfrm>
            <a:off x="4373349" y="4805485"/>
            <a:ext cx="2098189" cy="720080"/>
          </a:xfrm>
          <a:prstGeom prst="chevron">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r>
              <a:rPr lang="ur-PK" sz="3200" b="1" dirty="0">
                <a:solidFill>
                  <a:schemeClr val="bg1"/>
                </a:solidFill>
                <a:latin typeface="Jameel Noori Nastaleeq" pitchFamily="2" charset="-78"/>
                <a:cs typeface="Jameel Noori Nastaleeq" pitchFamily="2" charset="-78"/>
              </a:rPr>
              <a:t>تلنگانہ(1)</a:t>
            </a:r>
          </a:p>
        </p:txBody>
      </p:sp>
      <p:sp>
        <p:nvSpPr>
          <p:cNvPr id="50" name="Rounded Rectangle 11">
            <a:extLst>
              <a:ext uri="{FF2B5EF4-FFF2-40B4-BE49-F238E27FC236}">
                <a16:creationId xmlns:a16="http://schemas.microsoft.com/office/drawing/2014/main" id="{2CE5FF9C-4279-4CBD-A002-203E88787AAA}"/>
              </a:ext>
            </a:extLst>
          </p:cNvPr>
          <p:cNvSpPr/>
          <p:nvPr/>
        </p:nvSpPr>
        <p:spPr>
          <a:xfrm rot="10800000">
            <a:off x="6484333" y="4802037"/>
            <a:ext cx="2395376" cy="720080"/>
          </a:xfrm>
          <a:prstGeom prst="chevron">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endParaRPr lang="en-IN" sz="3200" b="1" dirty="0">
              <a:solidFill>
                <a:schemeClr val="bg1"/>
              </a:solidFill>
              <a:latin typeface="Jameel Noori Nastaleeq" pitchFamily="2" charset="-78"/>
              <a:cs typeface="Jameel Noori Nastaleeq" pitchFamily="2" charset="-78"/>
            </a:endParaRPr>
          </a:p>
        </p:txBody>
      </p:sp>
      <p:sp>
        <p:nvSpPr>
          <p:cNvPr id="51" name="Rounded Rectangle 11">
            <a:extLst>
              <a:ext uri="{FF2B5EF4-FFF2-40B4-BE49-F238E27FC236}">
                <a16:creationId xmlns:a16="http://schemas.microsoft.com/office/drawing/2014/main" id="{206E43AD-D663-48F0-80C7-12EBFC626663}"/>
              </a:ext>
            </a:extLst>
          </p:cNvPr>
          <p:cNvSpPr/>
          <p:nvPr/>
        </p:nvSpPr>
        <p:spPr>
          <a:xfrm>
            <a:off x="6888307" y="4805485"/>
            <a:ext cx="2395376" cy="720080"/>
          </a:xfrm>
          <a:prstGeom prst="chevron">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r>
              <a:rPr lang="ur-PK" sz="3200" b="1" dirty="0">
                <a:solidFill>
                  <a:schemeClr val="bg1"/>
                </a:solidFill>
                <a:latin typeface="Jameel Noori Nastaleeq" pitchFamily="2" charset="-78"/>
                <a:cs typeface="Jameel Noori Nastaleeq" pitchFamily="2" charset="-78"/>
              </a:rPr>
              <a:t>کرناٹک(1)</a:t>
            </a:r>
          </a:p>
        </p:txBody>
      </p:sp>
      <p:sp>
        <p:nvSpPr>
          <p:cNvPr id="52" name="Rounded Rectangle 11">
            <a:extLst>
              <a:ext uri="{FF2B5EF4-FFF2-40B4-BE49-F238E27FC236}">
                <a16:creationId xmlns:a16="http://schemas.microsoft.com/office/drawing/2014/main" id="{FFE29894-472A-4542-B399-5DB01AAA5473}"/>
              </a:ext>
            </a:extLst>
          </p:cNvPr>
          <p:cNvSpPr/>
          <p:nvPr/>
        </p:nvSpPr>
        <p:spPr>
          <a:xfrm rot="10800000">
            <a:off x="9313877" y="4802037"/>
            <a:ext cx="1985731" cy="720080"/>
          </a:xfrm>
          <a:prstGeom prst="chevron">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endParaRPr lang="en-IN" sz="3200" b="1" dirty="0">
              <a:solidFill>
                <a:schemeClr val="bg1"/>
              </a:solidFill>
              <a:latin typeface="Jameel Noori Nastaleeq" pitchFamily="2" charset="-78"/>
              <a:cs typeface="Jameel Noori Nastaleeq" pitchFamily="2" charset="-78"/>
            </a:endParaRPr>
          </a:p>
        </p:txBody>
      </p:sp>
      <p:sp>
        <p:nvSpPr>
          <p:cNvPr id="53" name="Rounded Rectangle 11">
            <a:extLst>
              <a:ext uri="{FF2B5EF4-FFF2-40B4-BE49-F238E27FC236}">
                <a16:creationId xmlns:a16="http://schemas.microsoft.com/office/drawing/2014/main" id="{3B50989E-6CC0-4030-91D3-75EB9AC62B85}"/>
              </a:ext>
            </a:extLst>
          </p:cNvPr>
          <p:cNvSpPr/>
          <p:nvPr/>
        </p:nvSpPr>
        <p:spPr>
          <a:xfrm>
            <a:off x="9717851" y="4805485"/>
            <a:ext cx="1985731" cy="720080"/>
          </a:xfrm>
          <a:prstGeom prst="chevron">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r>
              <a:rPr lang="ur-PK" sz="3200" b="1" dirty="0">
                <a:solidFill>
                  <a:schemeClr val="bg1"/>
                </a:solidFill>
                <a:latin typeface="Jameel Noori Nastaleeq" pitchFamily="2" charset="-78"/>
                <a:cs typeface="Jameel Noori Nastaleeq" pitchFamily="2" charset="-78"/>
              </a:rPr>
              <a:t>دہلی(1)</a:t>
            </a:r>
          </a:p>
        </p:txBody>
      </p:sp>
      <p:sp>
        <p:nvSpPr>
          <p:cNvPr id="54" name="Rounded Rectangle 11">
            <a:extLst>
              <a:ext uri="{FF2B5EF4-FFF2-40B4-BE49-F238E27FC236}">
                <a16:creationId xmlns:a16="http://schemas.microsoft.com/office/drawing/2014/main" id="{819B0DAF-E20C-493F-B2DC-8A90435949F2}"/>
              </a:ext>
            </a:extLst>
          </p:cNvPr>
          <p:cNvSpPr/>
          <p:nvPr/>
        </p:nvSpPr>
        <p:spPr>
          <a:xfrm rot="10800000">
            <a:off x="4637722" y="5708667"/>
            <a:ext cx="3258477" cy="720080"/>
          </a:xfrm>
          <a:prstGeom prst="chevron">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endParaRPr lang="en-IN" sz="3200" b="1" dirty="0">
              <a:solidFill>
                <a:schemeClr val="bg1"/>
              </a:solidFill>
              <a:latin typeface="Jameel Noori Nastaleeq" pitchFamily="2" charset="-78"/>
              <a:cs typeface="Jameel Noori Nastaleeq" pitchFamily="2" charset="-78"/>
            </a:endParaRPr>
          </a:p>
        </p:txBody>
      </p:sp>
      <p:sp>
        <p:nvSpPr>
          <p:cNvPr id="55" name="Rounded Rectangle 11">
            <a:extLst>
              <a:ext uri="{FF2B5EF4-FFF2-40B4-BE49-F238E27FC236}">
                <a16:creationId xmlns:a16="http://schemas.microsoft.com/office/drawing/2014/main" id="{C75C5122-FD25-435E-AE35-7FFA7E624947}"/>
              </a:ext>
            </a:extLst>
          </p:cNvPr>
          <p:cNvSpPr/>
          <p:nvPr/>
        </p:nvSpPr>
        <p:spPr>
          <a:xfrm>
            <a:off x="4997763" y="5712115"/>
            <a:ext cx="3258477" cy="720080"/>
          </a:xfrm>
          <a:prstGeom prst="chevron">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r>
              <a:rPr lang="ur-PK" sz="3200" b="1" dirty="0">
                <a:solidFill>
                  <a:schemeClr val="bg1"/>
                </a:solidFill>
                <a:latin typeface="Jameel Noori Nastaleeq" pitchFamily="2" charset="-78"/>
                <a:cs typeface="Jameel Noori Nastaleeq" pitchFamily="2" charset="-78"/>
              </a:rPr>
              <a:t>کشن گنج بہار(1)</a:t>
            </a:r>
          </a:p>
        </p:txBody>
      </p:sp>
    </p:spTree>
    <p:extLst>
      <p:ext uri="{BB962C8B-B14F-4D97-AF65-F5344CB8AC3E}">
        <p14:creationId xmlns:p14="http://schemas.microsoft.com/office/powerpoint/2010/main" val="712842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5E5E5"/>
        </a:solidFill>
        <a:effectLst/>
      </p:bgPr>
    </p:bg>
    <p:spTree>
      <p:nvGrpSpPr>
        <p:cNvPr id="1" name=""/>
        <p:cNvGrpSpPr/>
        <p:nvPr/>
      </p:nvGrpSpPr>
      <p:grpSpPr>
        <a:xfrm>
          <a:off x="0" y="0"/>
          <a:ext cx="0" cy="0"/>
          <a:chOff x="0" y="0"/>
          <a:chExt cx="0" cy="0"/>
        </a:xfrm>
      </p:grpSpPr>
      <p:sp>
        <p:nvSpPr>
          <p:cNvPr id="10" name="Title 1"/>
          <p:cNvSpPr>
            <a:spLocks noGrp="1"/>
          </p:cNvSpPr>
          <p:nvPr/>
        </p:nvSpPr>
        <p:spPr>
          <a:xfrm>
            <a:off x="2214600" y="271103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IN" dirty="0"/>
          </a:p>
        </p:txBody>
      </p:sp>
      <p:sp>
        <p:nvSpPr>
          <p:cNvPr id="4" name="Rounded Rectangle 3"/>
          <p:cNvSpPr/>
          <p:nvPr/>
        </p:nvSpPr>
        <p:spPr>
          <a:xfrm>
            <a:off x="0" y="980728"/>
            <a:ext cx="12192000" cy="1019334"/>
          </a:xfrm>
          <a:prstGeom prst="roundRect">
            <a:avLst>
              <a:gd name="adj"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ur-PK" sz="4400" b="1" dirty="0">
                <a:solidFill>
                  <a:schemeClr val="bg1"/>
                </a:solidFill>
                <a:latin typeface="Jameel Noori Nastaleeq" pitchFamily="2" charset="-78"/>
                <a:cs typeface="Jameel Noori Nastaleeq" pitchFamily="2" charset="-78"/>
              </a:rPr>
              <a:t>نیشنل پروگراموں میں شرکت</a:t>
            </a:r>
          </a:p>
        </p:txBody>
      </p:sp>
      <p:sp>
        <p:nvSpPr>
          <p:cNvPr id="6" name="Rectangle 5"/>
          <p:cNvSpPr/>
          <p:nvPr/>
        </p:nvSpPr>
        <p:spPr>
          <a:xfrm>
            <a:off x="1990171" y="2576949"/>
            <a:ext cx="8211659" cy="3516347"/>
          </a:xfrm>
          <a:prstGeom prst="rect">
            <a:avLst/>
          </a:prstGeom>
          <a:noFill/>
        </p:spPr>
        <p:txBody>
          <a:bodyPr wrap="square">
            <a:spAutoFit/>
          </a:bodyPr>
          <a:lstStyle/>
          <a:p>
            <a:pPr algn="ctr" rtl="1">
              <a:lnSpc>
                <a:spcPct val="150000"/>
              </a:lnSpc>
            </a:pPr>
            <a:r>
              <a:rPr lang="ur-PK" sz="3200" b="1" dirty="0">
                <a:solidFill>
                  <a:srgbClr val="285F28"/>
                </a:solidFill>
                <a:latin typeface="Jameel Noori Nastaleeq" pitchFamily="2" charset="-78"/>
                <a:cs typeface="Jameel Noori Nastaleeq" pitchFamily="2" charset="-78"/>
              </a:rPr>
              <a:t>بھارت اسکاوٹ اینڈ گائڈ کی دعوت پر 41نیشنل پروگراموں  میں </a:t>
            </a:r>
            <a:endParaRPr lang="en-US" sz="3200" b="1" dirty="0">
              <a:solidFill>
                <a:srgbClr val="285F28"/>
              </a:solidFill>
              <a:latin typeface="Jameel Noori Nastaleeq" pitchFamily="2" charset="-78"/>
              <a:cs typeface="Jameel Noori Nastaleeq" pitchFamily="2" charset="-78"/>
            </a:endParaRPr>
          </a:p>
          <a:p>
            <a:pPr algn="ctr" rtl="1">
              <a:lnSpc>
                <a:spcPct val="150000"/>
              </a:lnSpc>
            </a:pPr>
            <a:r>
              <a:rPr lang="ur-PK" sz="4400" b="1" dirty="0">
                <a:solidFill>
                  <a:srgbClr val="002060"/>
                </a:solidFill>
                <a:latin typeface="Jameel Noori Nastaleeq" pitchFamily="2" charset="-78"/>
                <a:cs typeface="Jameel Noori Nastaleeq" pitchFamily="2" charset="-78"/>
              </a:rPr>
              <a:t>جمعیۃ یوتھ کلب کے 173 نوجوانوں نے</a:t>
            </a:r>
            <a:endParaRPr lang="en-US" sz="4400" b="1" dirty="0">
              <a:solidFill>
                <a:srgbClr val="002060"/>
              </a:solidFill>
              <a:latin typeface="Jameel Noori Nastaleeq" pitchFamily="2" charset="-78"/>
              <a:cs typeface="Jameel Noori Nastaleeq" pitchFamily="2" charset="-78"/>
            </a:endParaRPr>
          </a:p>
          <a:p>
            <a:pPr algn="ctr" rtl="1">
              <a:lnSpc>
                <a:spcPct val="150000"/>
              </a:lnSpc>
            </a:pPr>
            <a:r>
              <a:rPr lang="ur-PK" sz="3200" b="1" dirty="0">
                <a:solidFill>
                  <a:srgbClr val="285F28"/>
                </a:solidFill>
                <a:latin typeface="Jameel Noori Nastaleeq" pitchFamily="2" charset="-78"/>
                <a:cs typeface="Jameel Noori Nastaleeq" pitchFamily="2" charset="-78"/>
              </a:rPr>
              <a:t> حصہ لیا  اور اچھی کامیابی حاصل کر کے</a:t>
            </a:r>
            <a:endParaRPr lang="en-US" sz="3200" b="1" dirty="0">
              <a:solidFill>
                <a:srgbClr val="285F28"/>
              </a:solidFill>
              <a:latin typeface="Jameel Noori Nastaleeq" pitchFamily="2" charset="-78"/>
              <a:cs typeface="Jameel Noori Nastaleeq" pitchFamily="2" charset="-78"/>
            </a:endParaRPr>
          </a:p>
          <a:p>
            <a:pPr algn="ctr" rtl="1">
              <a:lnSpc>
                <a:spcPct val="150000"/>
              </a:lnSpc>
            </a:pPr>
            <a:r>
              <a:rPr lang="ur-PK" sz="4400" b="1" dirty="0">
                <a:solidFill>
                  <a:srgbClr val="002060"/>
                </a:solidFill>
                <a:latin typeface="Jameel Noori Nastaleeq" pitchFamily="2" charset="-78"/>
                <a:cs typeface="Jameel Noori Nastaleeq" pitchFamily="2" charset="-78"/>
              </a:rPr>
              <a:t> 3شیلڈ اور 10سرٹیفکٹ حاصل کئے</a:t>
            </a:r>
          </a:p>
        </p:txBody>
      </p:sp>
      <p:graphicFrame>
        <p:nvGraphicFramePr>
          <p:cNvPr id="9" name="Object 8">
            <a:extLst>
              <a:ext uri="{FF2B5EF4-FFF2-40B4-BE49-F238E27FC236}">
                <a16:creationId xmlns:a16="http://schemas.microsoft.com/office/drawing/2014/main" id="{FD3092C3-AA2C-4E95-9A0C-D38CEF389A7C}"/>
              </a:ext>
            </a:extLst>
          </p:cNvPr>
          <p:cNvGraphicFramePr>
            <a:graphicFrameLocks noChangeAspect="1"/>
          </p:cNvGraphicFramePr>
          <p:nvPr>
            <p:extLst>
              <p:ext uri="{D42A27DB-BD31-4B8C-83A1-F6EECF244321}">
                <p14:modId xmlns:p14="http://schemas.microsoft.com/office/powerpoint/2010/main" val="1788292727"/>
              </p:ext>
            </p:extLst>
          </p:nvPr>
        </p:nvGraphicFramePr>
        <p:xfrm>
          <a:off x="10776520" y="460987"/>
          <a:ext cx="591491" cy="434290"/>
        </p:xfrm>
        <a:graphic>
          <a:graphicData uri="http://schemas.openxmlformats.org/presentationml/2006/ole">
            <mc:AlternateContent xmlns:mc="http://schemas.openxmlformats.org/markup-compatibility/2006">
              <mc:Choice xmlns:v="urn:schemas-microsoft-com:vml" Requires="v">
                <p:oleObj spid="_x0000_s14379" name="CorelDRAW" r:id="rId3" imgW="1182600" imgH="867600" progId="CorelDRAW.Graphic.12">
                  <p:embed/>
                </p:oleObj>
              </mc:Choice>
              <mc:Fallback>
                <p:oleObj name="CorelDRAW" r:id="rId3" imgW="1182600" imgH="867600" progId="CorelDRAW.Graphic.12">
                  <p:embed/>
                  <p:pic>
                    <p:nvPicPr>
                      <p:cNvPr id="9" name="Object 8">
                        <a:extLst>
                          <a:ext uri="{FF2B5EF4-FFF2-40B4-BE49-F238E27FC236}">
                            <a16:creationId xmlns:a16="http://schemas.microsoft.com/office/drawing/2014/main" id="{FD3092C3-AA2C-4E95-9A0C-D38CEF389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6520" y="460987"/>
                        <a:ext cx="591491" cy="434290"/>
                      </a:xfrm>
                      <a:prstGeom prst="rect">
                        <a:avLst/>
                      </a:prstGeom>
                      <a:noFill/>
                      <a:ln>
                        <a:noFill/>
                      </a:ln>
                      <a:effectLst/>
                    </p:spPr>
                  </p:pic>
                </p:oleObj>
              </mc:Fallback>
            </mc:AlternateContent>
          </a:graphicData>
        </a:graphic>
      </p:graphicFrame>
      <p:graphicFrame>
        <p:nvGraphicFramePr>
          <p:cNvPr id="12" name="Object 11">
            <a:extLst>
              <a:ext uri="{FF2B5EF4-FFF2-40B4-BE49-F238E27FC236}">
                <a16:creationId xmlns:a16="http://schemas.microsoft.com/office/drawing/2014/main" id="{BC74D4DB-3F37-4CFE-956E-1E7A98D49F97}"/>
              </a:ext>
            </a:extLst>
          </p:cNvPr>
          <p:cNvGraphicFramePr>
            <a:graphicFrameLocks noChangeAspect="1"/>
          </p:cNvGraphicFramePr>
          <p:nvPr>
            <p:extLst>
              <p:ext uri="{D42A27DB-BD31-4B8C-83A1-F6EECF244321}">
                <p14:modId xmlns:p14="http://schemas.microsoft.com/office/powerpoint/2010/main" val="128743863"/>
              </p:ext>
            </p:extLst>
          </p:nvPr>
        </p:nvGraphicFramePr>
        <p:xfrm>
          <a:off x="11512027" y="292323"/>
          <a:ext cx="360040" cy="264352"/>
        </p:xfrm>
        <a:graphic>
          <a:graphicData uri="http://schemas.openxmlformats.org/presentationml/2006/ole">
            <mc:AlternateContent xmlns:mc="http://schemas.openxmlformats.org/markup-compatibility/2006">
              <mc:Choice xmlns:v="urn:schemas-microsoft-com:vml" Requires="v">
                <p:oleObj spid="_x0000_s14380" name="CorelDRAW" r:id="rId3" imgW="1182600" imgH="867600" progId="CorelDRAW.Graphic.12">
                  <p:embed/>
                </p:oleObj>
              </mc:Choice>
              <mc:Fallback>
                <p:oleObj name="CorelDRAW" r:id="rId3" imgW="1182600" imgH="867600" progId="CorelDRAW.Graphic.12">
                  <p:embed/>
                  <p:pic>
                    <p:nvPicPr>
                      <p:cNvPr id="12" name="Object 11">
                        <a:extLst>
                          <a:ext uri="{FF2B5EF4-FFF2-40B4-BE49-F238E27FC236}">
                            <a16:creationId xmlns:a16="http://schemas.microsoft.com/office/drawing/2014/main" id="{BC74D4DB-3F37-4CFE-956E-1E7A98D49F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2027" y="292323"/>
                        <a:ext cx="360040" cy="264352"/>
                      </a:xfrm>
                      <a:prstGeom prst="rect">
                        <a:avLst/>
                      </a:prstGeom>
                      <a:noFill/>
                      <a:ln>
                        <a:noFill/>
                      </a:ln>
                      <a:effectLst/>
                    </p:spPr>
                  </p:pic>
                </p:oleObj>
              </mc:Fallback>
            </mc:AlternateContent>
          </a:graphicData>
        </a:graphic>
      </p:graphicFrame>
      <p:pic>
        <p:nvPicPr>
          <p:cNvPr id="3" name="Picture 2">
            <a:extLst>
              <a:ext uri="{FF2B5EF4-FFF2-40B4-BE49-F238E27FC236}">
                <a16:creationId xmlns:a16="http://schemas.microsoft.com/office/drawing/2014/main" id="{75769FDA-1A15-453F-93C0-8F34943F84E2}"/>
              </a:ext>
            </a:extLst>
          </p:cNvPr>
          <p:cNvPicPr>
            <a:picLocks noChangeAspect="1"/>
          </p:cNvPicPr>
          <p:nvPr/>
        </p:nvPicPr>
        <p:blipFill rotWithShape="1">
          <a:blip r:embed="rId5"/>
          <a:srcRect l="62999" b="27901"/>
          <a:stretch/>
        </p:blipFill>
        <p:spPr>
          <a:xfrm>
            <a:off x="1" y="3212976"/>
            <a:ext cx="2062942" cy="2952328"/>
          </a:xfrm>
          <a:prstGeom prst="rect">
            <a:avLst/>
          </a:prstGeom>
        </p:spPr>
      </p:pic>
      <p:sp>
        <p:nvSpPr>
          <p:cNvPr id="11" name="Rectangle 10">
            <a:extLst>
              <a:ext uri="{FF2B5EF4-FFF2-40B4-BE49-F238E27FC236}">
                <a16:creationId xmlns:a16="http://schemas.microsoft.com/office/drawing/2014/main" id="{21E8EA01-99E2-49FD-A826-1B0E164D227A}"/>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696559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291625334"/>
              </p:ext>
            </p:extLst>
          </p:nvPr>
        </p:nvGraphicFramePr>
        <p:xfrm>
          <a:off x="407368" y="288249"/>
          <a:ext cx="7848872" cy="6301808"/>
        </p:xfrm>
        <a:graphic>
          <a:graphicData uri="http://schemas.openxmlformats.org/drawingml/2006/table">
            <a:tbl>
              <a:tblPr firstRow="1" firstCol="1" bandRow="1">
                <a:tableStyleId>{5C22544A-7EE6-4342-B048-85BDC9FD1C3A}</a:tableStyleId>
              </a:tblPr>
              <a:tblGrid>
                <a:gridCol w="1962218">
                  <a:extLst>
                    <a:ext uri="{9D8B030D-6E8A-4147-A177-3AD203B41FA5}">
                      <a16:colId xmlns:a16="http://schemas.microsoft.com/office/drawing/2014/main" val="20000"/>
                    </a:ext>
                  </a:extLst>
                </a:gridCol>
                <a:gridCol w="2792386">
                  <a:extLst>
                    <a:ext uri="{9D8B030D-6E8A-4147-A177-3AD203B41FA5}">
                      <a16:colId xmlns:a16="http://schemas.microsoft.com/office/drawing/2014/main" val="20001"/>
                    </a:ext>
                  </a:extLst>
                </a:gridCol>
                <a:gridCol w="3094268">
                  <a:extLst>
                    <a:ext uri="{9D8B030D-6E8A-4147-A177-3AD203B41FA5}">
                      <a16:colId xmlns:a16="http://schemas.microsoft.com/office/drawing/2014/main" val="20002"/>
                    </a:ext>
                  </a:extLst>
                </a:gridCol>
              </a:tblGrid>
              <a:tr h="500853">
                <a:tc>
                  <a:txBody>
                    <a:bodyPr/>
                    <a:lstStyle/>
                    <a:p>
                      <a:pPr algn="ctr">
                        <a:lnSpc>
                          <a:spcPct val="115000"/>
                        </a:lnSpc>
                        <a:spcAft>
                          <a:spcPts val="0"/>
                        </a:spcAft>
                      </a:pPr>
                      <a:r>
                        <a:rPr lang="ur-PK" sz="2000" dirty="0">
                          <a:effectLst/>
                          <a:latin typeface="Jameel Noori Nastaleeq" pitchFamily="2" charset="-78"/>
                          <a:cs typeface="Jameel Noori Nastaleeq" pitchFamily="2" charset="-78"/>
                        </a:rPr>
                        <a:t>تعدادشرکاء</a:t>
                      </a:r>
                      <a:endParaRPr lang="en-IN" sz="2000" dirty="0">
                        <a:effectLst/>
                        <a:latin typeface="Jameel Noori Nastaleeq" pitchFamily="2" charset="-78"/>
                        <a:ea typeface="Calibri"/>
                        <a:cs typeface="Jameel Noori Nastaleeq" pitchFamily="2" charset="-78"/>
                      </a:endParaRPr>
                    </a:p>
                  </a:txBody>
                  <a:tcPr marL="56924" marR="56924" marT="0" marB="0" anchor="ctr">
                    <a:solidFill>
                      <a:srgbClr val="2E406D"/>
                    </a:solidFill>
                  </a:tcPr>
                </a:tc>
                <a:tc>
                  <a:txBody>
                    <a:bodyPr/>
                    <a:lstStyle/>
                    <a:p>
                      <a:pPr algn="ctr">
                        <a:lnSpc>
                          <a:spcPct val="115000"/>
                        </a:lnSpc>
                        <a:spcAft>
                          <a:spcPts val="0"/>
                        </a:spcAft>
                      </a:pPr>
                      <a:r>
                        <a:rPr lang="ur-PK" sz="2400" dirty="0">
                          <a:effectLst/>
                          <a:latin typeface="Jameel Noori Nastaleeq" pitchFamily="2" charset="-78"/>
                          <a:cs typeface="Jameel Noori Nastaleeq" pitchFamily="2" charset="-78"/>
                        </a:rPr>
                        <a:t>تاریخ انعقاد  	 </a:t>
                      </a:r>
                      <a:endParaRPr lang="en-IN" sz="2400" dirty="0">
                        <a:effectLst/>
                        <a:latin typeface="Jameel Noori Nastaleeq" pitchFamily="2" charset="-78"/>
                        <a:ea typeface="Calibri"/>
                        <a:cs typeface="Jameel Noori Nastaleeq" pitchFamily="2" charset="-78"/>
                      </a:endParaRPr>
                    </a:p>
                  </a:txBody>
                  <a:tcPr marL="56924" marR="56924" marT="0" marB="0" anchor="ctr">
                    <a:solidFill>
                      <a:srgbClr val="2E406D"/>
                    </a:solidFill>
                  </a:tcPr>
                </a:tc>
                <a:tc>
                  <a:txBody>
                    <a:bodyPr/>
                    <a:lstStyle/>
                    <a:p>
                      <a:pPr algn="r">
                        <a:lnSpc>
                          <a:spcPct val="115000"/>
                        </a:lnSpc>
                        <a:spcAft>
                          <a:spcPts val="0"/>
                        </a:spcAft>
                      </a:pPr>
                      <a:r>
                        <a:rPr lang="ur-PK" sz="2400" dirty="0">
                          <a:effectLst/>
                          <a:latin typeface="Jameel Noori Nastaleeq" pitchFamily="2" charset="-78"/>
                          <a:cs typeface="Jameel Noori Nastaleeq" pitchFamily="2" charset="-78"/>
                        </a:rPr>
                        <a:t>نام پروگرام	</a:t>
                      </a:r>
                      <a:endParaRPr lang="en-IN" sz="2400" dirty="0">
                        <a:effectLst/>
                        <a:latin typeface="Jameel Noori Nastaleeq" pitchFamily="2" charset="-78"/>
                        <a:ea typeface="Calibri"/>
                        <a:cs typeface="Jameel Noori Nastaleeq" pitchFamily="2" charset="-78"/>
                      </a:endParaRPr>
                    </a:p>
                  </a:txBody>
                  <a:tcPr marL="56924" marR="56924" marT="0" marB="0" anchor="ctr">
                    <a:solidFill>
                      <a:srgbClr val="2E406D"/>
                    </a:solidFill>
                  </a:tcPr>
                </a:tc>
                <a:extLst>
                  <a:ext uri="{0D108BD9-81ED-4DB2-BD59-A6C34878D82A}">
                    <a16:rowId xmlns:a16="http://schemas.microsoft.com/office/drawing/2014/main" val="10000"/>
                  </a:ext>
                </a:extLst>
              </a:tr>
              <a:tr h="401777">
                <a:tc>
                  <a:txBody>
                    <a:bodyPr/>
                    <a:lstStyle/>
                    <a:p>
                      <a:pPr algn="ctr">
                        <a:lnSpc>
                          <a:spcPct val="115000"/>
                        </a:lnSpc>
                        <a:spcAft>
                          <a:spcPts val="0"/>
                        </a:spcAft>
                      </a:pPr>
                      <a:r>
                        <a:rPr lang="en-IN" sz="1800" dirty="0">
                          <a:solidFill>
                            <a:schemeClr val="tx1"/>
                          </a:solidFill>
                          <a:effectLst/>
                          <a:latin typeface="Jameel Noori Nastaleeq" pitchFamily="2" charset="-78"/>
                          <a:cs typeface="Jameel Noori Nastaleeq" pitchFamily="2" charset="-78"/>
                        </a:rPr>
                        <a:t>13</a:t>
                      </a:r>
                      <a:endParaRPr lang="en-IN" sz="1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tc>
                  <a:txBody>
                    <a:bodyPr/>
                    <a:lstStyle/>
                    <a:p>
                      <a:pPr algn="ctr" rtl="1">
                        <a:lnSpc>
                          <a:spcPct val="115000"/>
                        </a:lnSpc>
                        <a:spcAft>
                          <a:spcPts val="0"/>
                        </a:spcAft>
                      </a:pPr>
                      <a:r>
                        <a:rPr lang="ur-PK" sz="1800" dirty="0">
                          <a:solidFill>
                            <a:srgbClr val="FF0000"/>
                          </a:solidFill>
                          <a:effectLst/>
                          <a:latin typeface="Jameel Noori Nastaleeq" pitchFamily="2" charset="-78"/>
                          <a:cs typeface="Jameel Noori Nastaleeq" pitchFamily="2" charset="-78"/>
                        </a:rPr>
                        <a:t> 2؍ اکتوبر     2019</a:t>
                      </a:r>
                      <a:endParaRPr lang="en-IN" sz="1800" dirty="0">
                        <a:solidFill>
                          <a:srgbClr val="FF0000"/>
                        </a:solidFill>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tc>
                  <a:txBody>
                    <a:bodyPr/>
                    <a:lstStyle/>
                    <a:p>
                      <a:pPr algn="r" rtl="1">
                        <a:lnSpc>
                          <a:spcPct val="115000"/>
                        </a:lnSpc>
                        <a:spcAft>
                          <a:spcPts val="0"/>
                        </a:spcAft>
                      </a:pPr>
                      <a:r>
                        <a:rPr lang="ur-PK" sz="2000" dirty="0">
                          <a:solidFill>
                            <a:srgbClr val="FF0000"/>
                          </a:solidFill>
                          <a:effectLst/>
                          <a:latin typeface="Jameel Noori Nastaleeq" pitchFamily="2" charset="-78"/>
                          <a:cs typeface="Jameel Noori Nastaleeq" pitchFamily="2" charset="-78"/>
                        </a:rPr>
                        <a:t>1۔ </a:t>
                      </a:r>
                      <a:r>
                        <a:rPr lang="en-US" sz="2000" baseline="0" dirty="0">
                          <a:solidFill>
                            <a:srgbClr val="FF0000"/>
                          </a:solidFill>
                          <a:effectLst/>
                          <a:latin typeface="Jameel Noori Nastaleeq" pitchFamily="2" charset="-78"/>
                          <a:cs typeface="Jameel Noori Nastaleeq" pitchFamily="2" charset="-78"/>
                        </a:rPr>
                        <a:t> </a:t>
                      </a:r>
                      <a:r>
                        <a:rPr lang="ur-PK" sz="2000" dirty="0">
                          <a:solidFill>
                            <a:srgbClr val="FF0000"/>
                          </a:solidFill>
                          <a:effectLst/>
                          <a:latin typeface="Jameel Noori Nastaleeq" pitchFamily="2" charset="-78"/>
                          <a:cs typeface="Jameel Noori Nastaleeq" pitchFamily="2" charset="-78"/>
                        </a:rPr>
                        <a:t>گاندھی جینتی  </a:t>
                      </a:r>
                      <a:endParaRPr lang="en-IN" sz="2000" dirty="0">
                        <a:solidFill>
                          <a:srgbClr val="FF0000"/>
                        </a:solidFill>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extLst>
                  <a:ext uri="{0D108BD9-81ED-4DB2-BD59-A6C34878D82A}">
                    <a16:rowId xmlns:a16="http://schemas.microsoft.com/office/drawing/2014/main" val="10001"/>
                  </a:ext>
                </a:extLst>
              </a:tr>
              <a:tr h="401777">
                <a:tc>
                  <a:txBody>
                    <a:bodyPr/>
                    <a:lstStyle/>
                    <a:p>
                      <a:pPr algn="ctr">
                        <a:lnSpc>
                          <a:spcPct val="115000"/>
                        </a:lnSpc>
                        <a:spcAft>
                          <a:spcPts val="0"/>
                        </a:spcAft>
                      </a:pPr>
                      <a:r>
                        <a:rPr lang="en-IN" sz="1800" dirty="0">
                          <a:solidFill>
                            <a:schemeClr val="tx1"/>
                          </a:solidFill>
                          <a:effectLst/>
                          <a:latin typeface="Jameel Noori Nastaleeq" pitchFamily="2" charset="-78"/>
                          <a:cs typeface="Jameel Noori Nastaleeq" pitchFamily="2" charset="-78"/>
                        </a:rPr>
                        <a:t>64</a:t>
                      </a:r>
                      <a:endParaRPr lang="en-IN" sz="1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algn="ctr" rtl="1">
                        <a:lnSpc>
                          <a:spcPct val="115000"/>
                        </a:lnSpc>
                        <a:spcAft>
                          <a:spcPts val="0"/>
                        </a:spcAft>
                      </a:pPr>
                      <a:r>
                        <a:rPr lang="ur-PK" sz="1800" dirty="0">
                          <a:effectLst/>
                          <a:latin typeface="Jameel Noori Nastaleeq" pitchFamily="2" charset="-78"/>
                          <a:cs typeface="Jameel Noori Nastaleeq" pitchFamily="2" charset="-78"/>
                        </a:rPr>
                        <a:t> 21 اکتوبر        2019</a:t>
                      </a:r>
                      <a:endParaRPr lang="en-IN" sz="1800" dirty="0">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algn="r" rtl="1">
                        <a:lnSpc>
                          <a:spcPct val="115000"/>
                        </a:lnSpc>
                        <a:spcAft>
                          <a:spcPts val="0"/>
                        </a:spcAft>
                      </a:pPr>
                      <a:r>
                        <a:rPr lang="ur-PK" sz="2000" dirty="0">
                          <a:effectLst/>
                          <a:latin typeface="Jameel Noori Nastaleeq" pitchFamily="2" charset="-78"/>
                          <a:cs typeface="Jameel Noori Nastaleeq" pitchFamily="2" charset="-78"/>
                        </a:rPr>
                        <a:t>2۔</a:t>
                      </a:r>
                      <a:r>
                        <a:rPr lang="en-US" sz="2000" dirty="0">
                          <a:effectLst/>
                          <a:latin typeface="Jameel Noori Nastaleeq" pitchFamily="2" charset="-78"/>
                          <a:cs typeface="Jameel Noori Nastaleeq" pitchFamily="2" charset="-78"/>
                        </a:rPr>
                        <a:t>  </a:t>
                      </a:r>
                      <a:r>
                        <a:rPr lang="ur-PK" sz="2000" dirty="0">
                          <a:effectLst/>
                          <a:latin typeface="Jameel Noori Nastaleeq" pitchFamily="2" charset="-78"/>
                          <a:cs typeface="Jameel Noori Nastaleeq" pitchFamily="2" charset="-78"/>
                        </a:rPr>
                        <a:t>یوتھ پروگرام</a:t>
                      </a:r>
                      <a:endParaRPr lang="en-IN" sz="2000" dirty="0">
                        <a:effectLst/>
                        <a:latin typeface="Jameel Noori Nastaleeq" pitchFamily="2" charset="-78"/>
                        <a:ea typeface="Calibri"/>
                        <a:cs typeface="Jameel Noori Nastaleeq" pitchFamily="2" charset="-78"/>
                      </a:endParaRPr>
                    </a:p>
                  </a:txBody>
                  <a:tcPr marL="56924" marR="56924" marT="0" marB="0" anchor="ctr">
                    <a:solidFill>
                      <a:srgbClr val="FFFFCC"/>
                    </a:solidFill>
                  </a:tcPr>
                </a:tc>
                <a:extLst>
                  <a:ext uri="{0D108BD9-81ED-4DB2-BD59-A6C34878D82A}">
                    <a16:rowId xmlns:a16="http://schemas.microsoft.com/office/drawing/2014/main" val="10002"/>
                  </a:ext>
                </a:extLst>
              </a:tr>
              <a:tr h="422539">
                <a:tc>
                  <a:txBody>
                    <a:bodyPr/>
                    <a:lstStyle/>
                    <a:p>
                      <a:pPr algn="ctr">
                        <a:lnSpc>
                          <a:spcPct val="115000"/>
                        </a:lnSpc>
                        <a:spcAft>
                          <a:spcPts val="0"/>
                        </a:spcAft>
                      </a:pPr>
                      <a:r>
                        <a:rPr lang="en-IN" sz="1800" dirty="0">
                          <a:solidFill>
                            <a:schemeClr val="tx1"/>
                          </a:solidFill>
                          <a:effectLst/>
                          <a:latin typeface="Jameel Noori Nastaleeq" pitchFamily="2" charset="-78"/>
                          <a:cs typeface="Jameel Noori Nastaleeq" pitchFamily="2" charset="-78"/>
                        </a:rPr>
                        <a:t>11</a:t>
                      </a:r>
                      <a:endParaRPr lang="en-IN" sz="1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tc>
                  <a:txBody>
                    <a:bodyPr/>
                    <a:lstStyle/>
                    <a:p>
                      <a:pPr algn="ctr" rtl="1">
                        <a:lnSpc>
                          <a:spcPct val="115000"/>
                        </a:lnSpc>
                        <a:spcAft>
                          <a:spcPts val="0"/>
                        </a:spcAft>
                      </a:pPr>
                      <a:r>
                        <a:rPr lang="ur-PK" sz="1800" dirty="0">
                          <a:effectLst/>
                          <a:latin typeface="Jameel Noori Nastaleeq" pitchFamily="2" charset="-78"/>
                          <a:cs typeface="Jameel Noori Nastaleeq" pitchFamily="2" charset="-78"/>
                        </a:rPr>
                        <a:t>30 ستمبر تا</a:t>
                      </a:r>
                      <a:r>
                        <a:rPr lang="en-US" sz="1800" dirty="0">
                          <a:effectLst/>
                          <a:latin typeface="Jameel Noori Nastaleeq" pitchFamily="2" charset="-78"/>
                          <a:cs typeface="Jameel Noori Nastaleeq" pitchFamily="2" charset="-78"/>
                        </a:rPr>
                        <a:t> </a:t>
                      </a:r>
                      <a:r>
                        <a:rPr lang="ur-PK" sz="1800" dirty="0">
                          <a:effectLst/>
                          <a:latin typeface="Jameel Noori Nastaleeq" pitchFamily="2" charset="-78"/>
                          <a:cs typeface="Jameel Noori Nastaleeq" pitchFamily="2" charset="-78"/>
                        </a:rPr>
                        <a:t>4</a:t>
                      </a:r>
                      <a:r>
                        <a:rPr lang="en-US" sz="1800" dirty="0">
                          <a:effectLst/>
                          <a:latin typeface="Jameel Noori Nastaleeq" pitchFamily="2" charset="-78"/>
                          <a:cs typeface="Jameel Noori Nastaleeq" pitchFamily="2" charset="-78"/>
                        </a:rPr>
                        <a:t> </a:t>
                      </a:r>
                      <a:r>
                        <a:rPr lang="ur-PK" sz="1800" dirty="0">
                          <a:effectLst/>
                          <a:latin typeface="Jameel Noori Nastaleeq" pitchFamily="2" charset="-78"/>
                          <a:cs typeface="Jameel Noori Nastaleeq" pitchFamily="2" charset="-78"/>
                        </a:rPr>
                        <a:t>اکتوبر   </a:t>
                      </a:r>
                      <a:r>
                        <a:rPr lang="en-US" sz="1800" dirty="0">
                          <a:effectLst/>
                          <a:latin typeface="Jameel Noori Nastaleeq" pitchFamily="2" charset="-78"/>
                          <a:cs typeface="Jameel Noori Nastaleeq" pitchFamily="2" charset="-78"/>
                        </a:rPr>
                        <a:t>9</a:t>
                      </a:r>
                      <a:r>
                        <a:rPr lang="ur-PK" sz="1800" dirty="0">
                          <a:effectLst/>
                          <a:latin typeface="Jameel Noori Nastaleeq" pitchFamily="2" charset="-78"/>
                          <a:cs typeface="Jameel Noori Nastaleeq" pitchFamily="2" charset="-78"/>
                        </a:rPr>
                        <a:t>201</a:t>
                      </a:r>
                      <a:endParaRPr lang="en-IN" sz="1800" dirty="0">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tc>
                  <a:txBody>
                    <a:bodyPr/>
                    <a:lstStyle/>
                    <a:p>
                      <a:pPr algn="r" rtl="1">
                        <a:lnSpc>
                          <a:spcPct val="115000"/>
                        </a:lnSpc>
                        <a:spcAft>
                          <a:spcPts val="0"/>
                        </a:spcAft>
                      </a:pPr>
                      <a:r>
                        <a:rPr lang="ur-PK" sz="2000" dirty="0">
                          <a:effectLst/>
                          <a:latin typeface="Jameel Noori Nastaleeq" pitchFamily="2" charset="-78"/>
                          <a:cs typeface="Jameel Noori Nastaleeq" pitchFamily="2" charset="-78"/>
                        </a:rPr>
                        <a:t>3۔</a:t>
                      </a:r>
                      <a:r>
                        <a:rPr lang="en-US" sz="2000" dirty="0">
                          <a:effectLst/>
                          <a:latin typeface="Jameel Noori Nastaleeq" pitchFamily="2" charset="-78"/>
                          <a:cs typeface="Jameel Noori Nastaleeq" pitchFamily="2" charset="-78"/>
                        </a:rPr>
                        <a:t> </a:t>
                      </a:r>
                      <a:r>
                        <a:rPr lang="ur-PK" sz="2000" dirty="0">
                          <a:effectLst/>
                          <a:latin typeface="Jameel Noori Nastaleeq" pitchFamily="2" charset="-78"/>
                          <a:cs typeface="Jameel Noori Nastaleeq" pitchFamily="2" charset="-78"/>
                        </a:rPr>
                        <a:t>   سنگنلنگ</a:t>
                      </a:r>
                      <a:endParaRPr lang="en-IN" sz="2000" dirty="0">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extLst>
                  <a:ext uri="{0D108BD9-81ED-4DB2-BD59-A6C34878D82A}">
                    <a16:rowId xmlns:a16="http://schemas.microsoft.com/office/drawing/2014/main" val="10003"/>
                  </a:ext>
                </a:extLst>
              </a:tr>
              <a:tr h="438247">
                <a:tc>
                  <a:txBody>
                    <a:bodyPr/>
                    <a:lstStyle/>
                    <a:p>
                      <a:pPr algn="ctr">
                        <a:lnSpc>
                          <a:spcPct val="115000"/>
                        </a:lnSpc>
                        <a:spcAft>
                          <a:spcPts val="0"/>
                        </a:spcAft>
                      </a:pPr>
                      <a:r>
                        <a:rPr lang="en-IN" sz="1800" dirty="0">
                          <a:solidFill>
                            <a:schemeClr val="tx1"/>
                          </a:solidFill>
                          <a:effectLst/>
                          <a:latin typeface="Jameel Noori Nastaleeq" pitchFamily="2" charset="-78"/>
                          <a:cs typeface="Jameel Noori Nastaleeq" pitchFamily="2" charset="-78"/>
                        </a:rPr>
                        <a:t>9</a:t>
                      </a:r>
                      <a:endParaRPr lang="en-IN" sz="1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algn="ctr" rtl="1">
                        <a:lnSpc>
                          <a:spcPct val="115000"/>
                        </a:lnSpc>
                        <a:spcAft>
                          <a:spcPts val="0"/>
                        </a:spcAft>
                      </a:pPr>
                      <a:r>
                        <a:rPr lang="ur-PK" sz="1800" dirty="0">
                          <a:solidFill>
                            <a:srgbClr val="FF0000"/>
                          </a:solidFill>
                          <a:effectLst/>
                          <a:latin typeface="Jameel Noori Nastaleeq" pitchFamily="2" charset="-78"/>
                          <a:cs typeface="Jameel Noori Nastaleeq" pitchFamily="2" charset="-78"/>
                        </a:rPr>
                        <a:t>6 تا                                 1</a:t>
                      </a:r>
                      <a:r>
                        <a:rPr lang="fa-IR" sz="1800" dirty="0">
                          <a:solidFill>
                            <a:srgbClr val="FF0000"/>
                          </a:solidFill>
                          <a:effectLst/>
                          <a:latin typeface="Jameel Noori Nastaleeq" pitchFamily="2" charset="-78"/>
                          <a:cs typeface="Jameel Noori Nastaleeq" pitchFamily="2" charset="-78"/>
                        </a:rPr>
                        <a:t>5</a:t>
                      </a:r>
                      <a:r>
                        <a:rPr lang="ur-PK" sz="1800" dirty="0">
                          <a:solidFill>
                            <a:srgbClr val="FF0000"/>
                          </a:solidFill>
                          <a:effectLst/>
                          <a:latin typeface="Jameel Noori Nastaleeq" pitchFamily="2" charset="-78"/>
                          <a:cs typeface="Jameel Noori Nastaleeq" pitchFamily="2" charset="-78"/>
                        </a:rPr>
                        <a:t>نومبر       2019</a:t>
                      </a:r>
                      <a:endParaRPr lang="en-IN" sz="1800" dirty="0">
                        <a:solidFill>
                          <a:srgbClr val="FF0000"/>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algn="r" rtl="1">
                        <a:lnSpc>
                          <a:spcPct val="115000"/>
                        </a:lnSpc>
                        <a:spcAft>
                          <a:spcPts val="0"/>
                        </a:spcAft>
                      </a:pPr>
                      <a:r>
                        <a:rPr lang="ur-PK" sz="2000" dirty="0">
                          <a:solidFill>
                            <a:srgbClr val="FF0000"/>
                          </a:solidFill>
                          <a:effectLst/>
                          <a:latin typeface="Jameel Noori Nastaleeq" pitchFamily="2" charset="-78"/>
                          <a:cs typeface="Jameel Noori Nastaleeq" pitchFamily="2" charset="-78"/>
                        </a:rPr>
                        <a:t>4۔</a:t>
                      </a:r>
                      <a:r>
                        <a:rPr lang="en-US" sz="2000" dirty="0">
                          <a:solidFill>
                            <a:srgbClr val="FF0000"/>
                          </a:solidFill>
                          <a:effectLst/>
                          <a:latin typeface="Jameel Noori Nastaleeq" pitchFamily="2" charset="-78"/>
                          <a:cs typeface="Jameel Noori Nastaleeq" pitchFamily="2" charset="-78"/>
                        </a:rPr>
                        <a:t>  </a:t>
                      </a:r>
                      <a:r>
                        <a:rPr lang="ur-PK" sz="2000" dirty="0">
                          <a:solidFill>
                            <a:srgbClr val="FF0000"/>
                          </a:solidFill>
                          <a:effectLst/>
                          <a:latin typeface="Jameel Noori Nastaleeq" pitchFamily="2" charset="-78"/>
                          <a:cs typeface="Jameel Noori Nastaleeq" pitchFamily="2" charset="-78"/>
                        </a:rPr>
                        <a:t>ڈیزاسٹر منیجمنٹ</a:t>
                      </a:r>
                      <a:endParaRPr lang="en-IN" sz="2000" dirty="0">
                        <a:solidFill>
                          <a:srgbClr val="FF0000"/>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extLst>
                  <a:ext uri="{0D108BD9-81ED-4DB2-BD59-A6C34878D82A}">
                    <a16:rowId xmlns:a16="http://schemas.microsoft.com/office/drawing/2014/main" val="10004"/>
                  </a:ext>
                </a:extLst>
              </a:tr>
              <a:tr h="401777">
                <a:tc>
                  <a:txBody>
                    <a:bodyPr/>
                    <a:lstStyle/>
                    <a:p>
                      <a:pPr algn="ctr">
                        <a:lnSpc>
                          <a:spcPct val="115000"/>
                        </a:lnSpc>
                        <a:spcAft>
                          <a:spcPts val="0"/>
                        </a:spcAft>
                      </a:pPr>
                      <a:r>
                        <a:rPr lang="en-IN" sz="1800" dirty="0">
                          <a:solidFill>
                            <a:schemeClr val="tx1"/>
                          </a:solidFill>
                          <a:effectLst/>
                          <a:latin typeface="Jameel Noori Nastaleeq" pitchFamily="2" charset="-78"/>
                          <a:cs typeface="Jameel Noori Nastaleeq" pitchFamily="2" charset="-78"/>
                        </a:rPr>
                        <a:t>9</a:t>
                      </a:r>
                      <a:endParaRPr lang="en-IN" sz="1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tc>
                  <a:txBody>
                    <a:bodyPr/>
                    <a:lstStyle/>
                    <a:p>
                      <a:pPr algn="ctr" rtl="1">
                        <a:lnSpc>
                          <a:spcPct val="115000"/>
                        </a:lnSpc>
                        <a:spcAft>
                          <a:spcPts val="0"/>
                        </a:spcAft>
                      </a:pPr>
                      <a:r>
                        <a:rPr lang="ur-PK" sz="1800" dirty="0">
                          <a:effectLst/>
                          <a:latin typeface="Jameel Noori Nastaleeq" pitchFamily="2" charset="-78"/>
                          <a:cs typeface="Jameel Noori Nastaleeq" pitchFamily="2" charset="-78"/>
                        </a:rPr>
                        <a:t> 1تا 7   دسمبر         2019</a:t>
                      </a:r>
                      <a:endParaRPr lang="en-IN" sz="1800" dirty="0">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tc>
                  <a:txBody>
                    <a:bodyPr/>
                    <a:lstStyle/>
                    <a:p>
                      <a:pPr algn="r" rtl="1">
                        <a:lnSpc>
                          <a:spcPct val="115000"/>
                        </a:lnSpc>
                        <a:spcAft>
                          <a:spcPts val="0"/>
                        </a:spcAft>
                      </a:pPr>
                      <a:r>
                        <a:rPr lang="ur-PK" sz="2000" dirty="0">
                          <a:effectLst/>
                          <a:latin typeface="Jameel Noori Nastaleeq" pitchFamily="2" charset="-78"/>
                          <a:cs typeface="Jameel Noori Nastaleeq" pitchFamily="2" charset="-78"/>
                        </a:rPr>
                        <a:t>5۔</a:t>
                      </a:r>
                      <a:r>
                        <a:rPr lang="en-US" sz="2000" dirty="0">
                          <a:effectLst/>
                          <a:latin typeface="Jameel Noori Nastaleeq" pitchFamily="2" charset="-78"/>
                          <a:cs typeface="Jameel Noori Nastaleeq" pitchFamily="2" charset="-78"/>
                        </a:rPr>
                        <a:t> </a:t>
                      </a:r>
                      <a:r>
                        <a:rPr lang="ur-PK" sz="2000" dirty="0">
                          <a:effectLst/>
                          <a:latin typeface="Jameel Noori Nastaleeq" pitchFamily="2" charset="-78"/>
                          <a:cs typeface="Jameel Noori Nastaleeq" pitchFamily="2" charset="-78"/>
                        </a:rPr>
                        <a:t>مِنی جمبوری</a:t>
                      </a:r>
                      <a:endParaRPr lang="en-IN" sz="2000" dirty="0">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extLst>
                  <a:ext uri="{0D108BD9-81ED-4DB2-BD59-A6C34878D82A}">
                    <a16:rowId xmlns:a16="http://schemas.microsoft.com/office/drawing/2014/main" val="10005"/>
                  </a:ext>
                </a:extLst>
              </a:tr>
              <a:tr h="401777">
                <a:tc>
                  <a:txBody>
                    <a:bodyPr/>
                    <a:lstStyle/>
                    <a:p>
                      <a:pPr algn="ctr">
                        <a:lnSpc>
                          <a:spcPct val="115000"/>
                        </a:lnSpc>
                        <a:spcAft>
                          <a:spcPts val="0"/>
                        </a:spcAft>
                      </a:pPr>
                      <a:r>
                        <a:rPr lang="en-IN" sz="1800" dirty="0">
                          <a:solidFill>
                            <a:schemeClr val="tx1"/>
                          </a:solidFill>
                          <a:effectLst/>
                          <a:latin typeface="Jameel Noori Nastaleeq" pitchFamily="2" charset="-78"/>
                          <a:cs typeface="Jameel Noori Nastaleeq" pitchFamily="2" charset="-78"/>
                        </a:rPr>
                        <a:t>9</a:t>
                      </a:r>
                      <a:endParaRPr lang="en-IN" sz="1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algn="ctr" rtl="1">
                        <a:lnSpc>
                          <a:spcPct val="115000"/>
                        </a:lnSpc>
                        <a:spcAft>
                          <a:spcPts val="0"/>
                        </a:spcAft>
                      </a:pPr>
                      <a:r>
                        <a:rPr lang="ur-PK" sz="1800" dirty="0">
                          <a:solidFill>
                            <a:srgbClr val="FF0000"/>
                          </a:solidFill>
                          <a:effectLst/>
                          <a:latin typeface="Jameel Noori Nastaleeq" pitchFamily="2" charset="-78"/>
                          <a:cs typeface="Jameel Noori Nastaleeq" pitchFamily="2" charset="-78"/>
                        </a:rPr>
                        <a:t> 21 اکتوبر    2019  </a:t>
                      </a:r>
                      <a:endParaRPr lang="en-IN" sz="1800" dirty="0">
                        <a:solidFill>
                          <a:srgbClr val="FF0000"/>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algn="r" rtl="1">
                        <a:lnSpc>
                          <a:spcPct val="115000"/>
                        </a:lnSpc>
                        <a:spcAft>
                          <a:spcPts val="0"/>
                        </a:spcAft>
                      </a:pPr>
                      <a:r>
                        <a:rPr lang="ur-PK" sz="2000" dirty="0">
                          <a:solidFill>
                            <a:srgbClr val="FF0000"/>
                          </a:solidFill>
                          <a:effectLst/>
                          <a:latin typeface="Jameel Noori Nastaleeq" pitchFamily="2" charset="-78"/>
                          <a:cs typeface="Jameel Noori Nastaleeq" pitchFamily="2" charset="-78"/>
                        </a:rPr>
                        <a:t>6۔</a:t>
                      </a:r>
                      <a:r>
                        <a:rPr lang="en-US" sz="2000" dirty="0">
                          <a:solidFill>
                            <a:srgbClr val="FF0000"/>
                          </a:solidFill>
                          <a:effectLst/>
                          <a:latin typeface="Jameel Noori Nastaleeq" pitchFamily="2" charset="-78"/>
                          <a:cs typeface="Jameel Noori Nastaleeq" pitchFamily="2" charset="-78"/>
                        </a:rPr>
                        <a:t>  </a:t>
                      </a:r>
                      <a:r>
                        <a:rPr lang="ur-PK" sz="2000" dirty="0">
                          <a:solidFill>
                            <a:srgbClr val="FF0000"/>
                          </a:solidFill>
                          <a:effectLst/>
                          <a:latin typeface="Jameel Noori Nastaleeq" pitchFamily="2" charset="-78"/>
                          <a:cs typeface="Jameel Noori Nastaleeq" pitchFamily="2" charset="-78"/>
                        </a:rPr>
                        <a:t>انٹی گریشن</a:t>
                      </a:r>
                      <a:endParaRPr lang="en-IN" sz="2000" dirty="0">
                        <a:solidFill>
                          <a:srgbClr val="FF0000"/>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extLst>
                  <a:ext uri="{0D108BD9-81ED-4DB2-BD59-A6C34878D82A}">
                    <a16:rowId xmlns:a16="http://schemas.microsoft.com/office/drawing/2014/main" val="10006"/>
                  </a:ext>
                </a:extLst>
              </a:tr>
              <a:tr h="422539">
                <a:tc>
                  <a:txBody>
                    <a:bodyPr/>
                    <a:lstStyle/>
                    <a:p>
                      <a:pPr algn="ctr">
                        <a:lnSpc>
                          <a:spcPct val="115000"/>
                        </a:lnSpc>
                        <a:spcAft>
                          <a:spcPts val="0"/>
                        </a:spcAft>
                      </a:pPr>
                      <a:r>
                        <a:rPr lang="en-IN" sz="1800" dirty="0">
                          <a:solidFill>
                            <a:schemeClr val="tx1"/>
                          </a:solidFill>
                          <a:effectLst/>
                          <a:latin typeface="Jameel Noori Nastaleeq" pitchFamily="2" charset="-78"/>
                          <a:cs typeface="Jameel Noori Nastaleeq" pitchFamily="2" charset="-78"/>
                        </a:rPr>
                        <a:t>10</a:t>
                      </a:r>
                      <a:endParaRPr lang="en-IN" sz="1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tc>
                  <a:txBody>
                    <a:bodyPr/>
                    <a:lstStyle/>
                    <a:p>
                      <a:pPr algn="ctr" rtl="1">
                        <a:lnSpc>
                          <a:spcPct val="115000"/>
                        </a:lnSpc>
                        <a:spcAft>
                          <a:spcPts val="0"/>
                        </a:spcAft>
                      </a:pPr>
                      <a:r>
                        <a:rPr lang="ur-PK" sz="1800" dirty="0">
                          <a:effectLst/>
                          <a:latin typeface="Jameel Noori Nastaleeq" pitchFamily="2" charset="-78"/>
                          <a:cs typeface="Jameel Noori Nastaleeq" pitchFamily="2" charset="-78"/>
                        </a:rPr>
                        <a:t> 9  تا 13 جنوری        2020</a:t>
                      </a:r>
                      <a:endParaRPr lang="en-IN" sz="1800" dirty="0">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tc>
                  <a:txBody>
                    <a:bodyPr/>
                    <a:lstStyle/>
                    <a:p>
                      <a:pPr algn="r" rtl="1">
                        <a:lnSpc>
                          <a:spcPct val="115000"/>
                        </a:lnSpc>
                        <a:spcAft>
                          <a:spcPts val="0"/>
                        </a:spcAft>
                      </a:pPr>
                      <a:r>
                        <a:rPr lang="ur-PK" sz="2000" dirty="0">
                          <a:effectLst/>
                          <a:latin typeface="Jameel Noori Nastaleeq" pitchFamily="2" charset="-78"/>
                          <a:cs typeface="Jameel Noori Nastaleeq" pitchFamily="2" charset="-78"/>
                        </a:rPr>
                        <a:t>7۔</a:t>
                      </a:r>
                      <a:r>
                        <a:rPr lang="en-US" sz="2000" dirty="0">
                          <a:effectLst/>
                          <a:latin typeface="Jameel Noori Nastaleeq" pitchFamily="2" charset="-78"/>
                          <a:cs typeface="Jameel Noori Nastaleeq" pitchFamily="2" charset="-78"/>
                        </a:rPr>
                        <a:t> </a:t>
                      </a:r>
                      <a:r>
                        <a:rPr lang="en-US" sz="2000" baseline="0" dirty="0">
                          <a:effectLst/>
                          <a:latin typeface="Jameel Noori Nastaleeq" pitchFamily="2" charset="-78"/>
                          <a:cs typeface="Jameel Noori Nastaleeq" pitchFamily="2" charset="-78"/>
                        </a:rPr>
                        <a:t> </a:t>
                      </a:r>
                      <a:r>
                        <a:rPr lang="ur-PK" sz="2000" baseline="0" dirty="0">
                          <a:effectLst/>
                          <a:latin typeface="Jameel Noori Nastaleeq" pitchFamily="2" charset="-78"/>
                          <a:cs typeface="Jameel Noori Nastaleeq" pitchFamily="2" charset="-78"/>
                        </a:rPr>
                        <a:t> </a:t>
                      </a:r>
                      <a:r>
                        <a:rPr lang="ur-PK" sz="2000" dirty="0">
                          <a:effectLst/>
                          <a:latin typeface="Jameel Noori Nastaleeq" pitchFamily="2" charset="-78"/>
                          <a:cs typeface="Jameel Noori Nastaleeq" pitchFamily="2" charset="-78"/>
                        </a:rPr>
                        <a:t>ایڈوینچر یوتھ پروگرام</a:t>
                      </a:r>
                      <a:endParaRPr lang="en-IN" sz="2000" dirty="0">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extLst>
                  <a:ext uri="{0D108BD9-81ED-4DB2-BD59-A6C34878D82A}">
                    <a16:rowId xmlns:a16="http://schemas.microsoft.com/office/drawing/2014/main" val="10007"/>
                  </a:ext>
                </a:extLst>
              </a:tr>
              <a:tr h="401777">
                <a:tc>
                  <a:txBody>
                    <a:bodyPr/>
                    <a:lstStyle/>
                    <a:p>
                      <a:pPr algn="ctr">
                        <a:lnSpc>
                          <a:spcPct val="115000"/>
                        </a:lnSpc>
                        <a:spcAft>
                          <a:spcPts val="0"/>
                        </a:spcAft>
                      </a:pPr>
                      <a:r>
                        <a:rPr lang="en-IN" sz="1800" dirty="0">
                          <a:solidFill>
                            <a:schemeClr val="tx1"/>
                          </a:solidFill>
                          <a:effectLst/>
                          <a:latin typeface="Jameel Noori Nastaleeq" pitchFamily="2" charset="-78"/>
                          <a:cs typeface="Jameel Noori Nastaleeq" pitchFamily="2" charset="-78"/>
                        </a:rPr>
                        <a:t>9</a:t>
                      </a:r>
                      <a:endParaRPr lang="en-IN" sz="1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algn="ctr" rtl="1">
                        <a:lnSpc>
                          <a:spcPct val="115000"/>
                        </a:lnSpc>
                        <a:spcAft>
                          <a:spcPts val="0"/>
                        </a:spcAft>
                      </a:pPr>
                      <a:r>
                        <a:rPr lang="ur-PK" sz="1800" dirty="0">
                          <a:solidFill>
                            <a:srgbClr val="FF0000"/>
                          </a:solidFill>
                          <a:effectLst/>
                          <a:latin typeface="Jameel Noori Nastaleeq" pitchFamily="2" charset="-78"/>
                          <a:cs typeface="Jameel Noori Nastaleeq" pitchFamily="2" charset="-78"/>
                        </a:rPr>
                        <a:t>20تا24     فروری      2020</a:t>
                      </a:r>
                      <a:endParaRPr lang="en-IN" sz="1800" dirty="0">
                        <a:solidFill>
                          <a:srgbClr val="FF0000"/>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algn="r" rtl="1">
                        <a:lnSpc>
                          <a:spcPct val="115000"/>
                        </a:lnSpc>
                        <a:spcAft>
                          <a:spcPts val="0"/>
                        </a:spcAft>
                      </a:pPr>
                      <a:r>
                        <a:rPr lang="ur-PK" sz="2000" dirty="0">
                          <a:solidFill>
                            <a:srgbClr val="FF0000"/>
                          </a:solidFill>
                          <a:effectLst/>
                          <a:latin typeface="Jameel Noori Nastaleeq" pitchFamily="2" charset="-78"/>
                          <a:cs typeface="Jameel Noori Nastaleeq" pitchFamily="2" charset="-78"/>
                        </a:rPr>
                        <a:t>8۔</a:t>
                      </a:r>
                      <a:r>
                        <a:rPr lang="en-US" sz="2000" dirty="0">
                          <a:solidFill>
                            <a:srgbClr val="FF0000"/>
                          </a:solidFill>
                          <a:effectLst/>
                          <a:latin typeface="Jameel Noori Nastaleeq" pitchFamily="2" charset="-78"/>
                          <a:cs typeface="Jameel Noori Nastaleeq" pitchFamily="2" charset="-78"/>
                        </a:rPr>
                        <a:t>  </a:t>
                      </a:r>
                      <a:r>
                        <a:rPr lang="ur-PK" sz="2000" dirty="0">
                          <a:solidFill>
                            <a:srgbClr val="FF0000"/>
                          </a:solidFill>
                          <a:effectLst/>
                          <a:latin typeface="Jameel Noori Nastaleeq" pitchFamily="2" charset="-78"/>
                          <a:cs typeface="Jameel Noori Nastaleeq" pitchFamily="2" charset="-78"/>
                        </a:rPr>
                        <a:t>اسٹینڈر ججنگ</a:t>
                      </a:r>
                      <a:endParaRPr lang="en-IN" sz="2000" dirty="0">
                        <a:solidFill>
                          <a:srgbClr val="FF0000"/>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extLst>
                  <a:ext uri="{0D108BD9-81ED-4DB2-BD59-A6C34878D82A}">
                    <a16:rowId xmlns:a16="http://schemas.microsoft.com/office/drawing/2014/main" val="10008"/>
                  </a:ext>
                </a:extLst>
              </a:tr>
              <a:tr h="401777">
                <a:tc>
                  <a:txBody>
                    <a:bodyPr/>
                    <a:lstStyle/>
                    <a:p>
                      <a:pPr algn="ctr">
                        <a:lnSpc>
                          <a:spcPct val="115000"/>
                        </a:lnSpc>
                        <a:spcAft>
                          <a:spcPts val="0"/>
                        </a:spcAft>
                      </a:pPr>
                      <a:r>
                        <a:rPr lang="en-IN" sz="1800" dirty="0">
                          <a:solidFill>
                            <a:schemeClr val="tx1"/>
                          </a:solidFill>
                          <a:effectLst/>
                          <a:latin typeface="Jameel Noori Nastaleeq" pitchFamily="2" charset="-78"/>
                          <a:cs typeface="Jameel Noori Nastaleeq" pitchFamily="2" charset="-78"/>
                        </a:rPr>
                        <a:t>10</a:t>
                      </a:r>
                      <a:endParaRPr lang="en-IN" sz="1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tc>
                  <a:txBody>
                    <a:bodyPr/>
                    <a:lstStyle/>
                    <a:p>
                      <a:pPr algn="ctr" rtl="1">
                        <a:lnSpc>
                          <a:spcPct val="115000"/>
                        </a:lnSpc>
                        <a:spcAft>
                          <a:spcPts val="0"/>
                        </a:spcAft>
                      </a:pPr>
                      <a:r>
                        <a:rPr lang="ur-PK" sz="1800" dirty="0">
                          <a:effectLst/>
                          <a:latin typeface="Jameel Noori Nastaleeq" pitchFamily="2" charset="-78"/>
                          <a:cs typeface="Jameel Noori Nastaleeq" pitchFamily="2" charset="-78"/>
                        </a:rPr>
                        <a:t>19تا23  فروری    2020</a:t>
                      </a:r>
                      <a:endParaRPr lang="en-IN" sz="1800" dirty="0">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tc>
                  <a:txBody>
                    <a:bodyPr/>
                    <a:lstStyle/>
                    <a:p>
                      <a:pPr algn="r" rtl="1">
                        <a:lnSpc>
                          <a:spcPct val="115000"/>
                        </a:lnSpc>
                        <a:spcAft>
                          <a:spcPts val="0"/>
                        </a:spcAft>
                      </a:pPr>
                      <a:r>
                        <a:rPr lang="ur-PK" sz="2000" dirty="0">
                          <a:effectLst/>
                          <a:latin typeface="Jameel Noori Nastaleeq" pitchFamily="2" charset="-78"/>
                          <a:cs typeface="Jameel Noori Nastaleeq" pitchFamily="2" charset="-78"/>
                        </a:rPr>
                        <a:t>9۔</a:t>
                      </a:r>
                      <a:r>
                        <a:rPr lang="en-US" sz="2000" dirty="0">
                          <a:effectLst/>
                          <a:latin typeface="Jameel Noori Nastaleeq" pitchFamily="2" charset="-78"/>
                          <a:cs typeface="Jameel Noori Nastaleeq" pitchFamily="2" charset="-78"/>
                        </a:rPr>
                        <a:t>  </a:t>
                      </a:r>
                      <a:r>
                        <a:rPr lang="ur-PK" sz="2000" dirty="0">
                          <a:effectLst/>
                          <a:latin typeface="Jameel Noori Nastaleeq" pitchFamily="2" charset="-78"/>
                          <a:cs typeface="Jameel Noori Nastaleeq" pitchFamily="2" charset="-78"/>
                        </a:rPr>
                        <a:t>انٹی گریشن</a:t>
                      </a:r>
                      <a:endParaRPr lang="en-IN" sz="2000" dirty="0">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extLst>
                  <a:ext uri="{0D108BD9-81ED-4DB2-BD59-A6C34878D82A}">
                    <a16:rowId xmlns:a16="http://schemas.microsoft.com/office/drawing/2014/main" val="10009"/>
                  </a:ext>
                </a:extLst>
              </a:tr>
              <a:tr h="49986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ur-PK" sz="1800" dirty="0">
                          <a:solidFill>
                            <a:schemeClr val="tx1"/>
                          </a:solidFill>
                          <a:effectLst/>
                          <a:latin typeface="Jameel Noori Nastaleeq" pitchFamily="2" charset="-78"/>
                          <a:cs typeface="Jameel Noori Nastaleeq" pitchFamily="2" charset="-78"/>
                        </a:rPr>
                        <a:t>01</a:t>
                      </a:r>
                      <a:endParaRPr lang="en-IN" sz="1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marL="0" marR="0" indent="0" algn="ctr" defTabSz="914400" rtl="1" eaLnBrk="1" fontAlgn="auto" latinLnBrk="0" hangingPunct="1">
                        <a:lnSpc>
                          <a:spcPct val="115000"/>
                        </a:lnSpc>
                        <a:spcBef>
                          <a:spcPts val="0"/>
                        </a:spcBef>
                        <a:spcAft>
                          <a:spcPts val="0"/>
                        </a:spcAft>
                        <a:buClrTx/>
                        <a:buSzTx/>
                        <a:buFontTx/>
                        <a:buNone/>
                        <a:tabLst/>
                        <a:defRPr/>
                      </a:pPr>
                      <a:r>
                        <a:rPr lang="ur-PK" sz="1800" dirty="0">
                          <a:effectLst/>
                          <a:latin typeface="Jameel Noori Nastaleeq" pitchFamily="2" charset="-78"/>
                          <a:cs typeface="Jameel Noori Nastaleeq" pitchFamily="2" charset="-78"/>
                        </a:rPr>
                        <a:t>6تا              8  اگست    2021</a:t>
                      </a:r>
                      <a:endParaRPr lang="en-IN" sz="1800" dirty="0">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algn="r" rtl="1">
                        <a:lnSpc>
                          <a:spcPct val="115000"/>
                        </a:lnSpc>
                        <a:spcAft>
                          <a:spcPts val="0"/>
                        </a:spcAft>
                      </a:pPr>
                      <a:r>
                        <a:rPr lang="ur-PK" sz="2000" dirty="0">
                          <a:effectLst/>
                          <a:latin typeface="Jameel Noori Nastaleeq" pitchFamily="2" charset="-78"/>
                          <a:cs typeface="Jameel Noori Nastaleeq" pitchFamily="2" charset="-78"/>
                        </a:rPr>
                        <a:t>10۔</a:t>
                      </a:r>
                      <a:r>
                        <a:rPr lang="en-US" sz="2000" dirty="0">
                          <a:effectLst/>
                          <a:latin typeface="Jameel Noori Nastaleeq" pitchFamily="2" charset="-78"/>
                          <a:cs typeface="Jameel Noori Nastaleeq" pitchFamily="2" charset="-78"/>
                        </a:rPr>
                        <a:t> </a:t>
                      </a:r>
                      <a:r>
                        <a:rPr lang="ur-PK" sz="2000" dirty="0">
                          <a:effectLst/>
                          <a:latin typeface="Jameel Noori Nastaleeq" pitchFamily="2" charset="-78"/>
                          <a:cs typeface="Jameel Noori Nastaleeq" pitchFamily="2" charset="-78"/>
                        </a:rPr>
                        <a:t>انٹر نیشنل گلوبل</a:t>
                      </a:r>
                      <a:r>
                        <a:rPr lang="ur-PK" sz="2000" baseline="0" dirty="0">
                          <a:effectLst/>
                          <a:latin typeface="Jameel Noori Nastaleeq" pitchFamily="2" charset="-78"/>
                          <a:cs typeface="Jameel Noori Nastaleeq" pitchFamily="2" charset="-78"/>
                        </a:rPr>
                        <a:t> جمبوری   آن لان</a:t>
                      </a:r>
                      <a:endParaRPr lang="en-IN" sz="2000" dirty="0">
                        <a:effectLst/>
                        <a:latin typeface="Jameel Noori Nastaleeq" pitchFamily="2" charset="-78"/>
                        <a:ea typeface="Calibri"/>
                        <a:cs typeface="Jameel Noori Nastaleeq" pitchFamily="2" charset="-78"/>
                      </a:endParaRPr>
                    </a:p>
                  </a:txBody>
                  <a:tcPr marL="56924" marR="56924" marT="0" marB="0" anchor="ctr">
                    <a:solidFill>
                      <a:srgbClr val="FFFFCC"/>
                    </a:solidFill>
                  </a:tcPr>
                </a:tc>
                <a:extLst>
                  <a:ext uri="{0D108BD9-81ED-4DB2-BD59-A6C34878D82A}">
                    <a16:rowId xmlns:a16="http://schemas.microsoft.com/office/drawing/2014/main" val="10010"/>
                  </a:ext>
                </a:extLst>
              </a:tr>
              <a:tr h="401777">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ur-PK" sz="1800" dirty="0">
                          <a:solidFill>
                            <a:schemeClr val="tx1"/>
                          </a:solidFill>
                          <a:effectLst/>
                          <a:latin typeface="Jameel Noori Nastaleeq" pitchFamily="2" charset="-78"/>
                          <a:cs typeface="Jameel Noori Nastaleeq" pitchFamily="2" charset="-78"/>
                        </a:rPr>
                        <a:t>01</a:t>
                      </a:r>
                      <a:endParaRPr lang="en-IN" sz="1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tc>
                  <a:txBody>
                    <a:bodyPr/>
                    <a:lstStyle/>
                    <a:p>
                      <a:pPr marL="0" marR="0" indent="0" algn="ctr" defTabSz="914400" rtl="1" eaLnBrk="1" fontAlgn="auto" latinLnBrk="0" hangingPunct="1">
                        <a:lnSpc>
                          <a:spcPct val="115000"/>
                        </a:lnSpc>
                        <a:spcBef>
                          <a:spcPts val="0"/>
                        </a:spcBef>
                        <a:spcAft>
                          <a:spcPts val="0"/>
                        </a:spcAft>
                        <a:buClrTx/>
                        <a:buSzTx/>
                        <a:buFontTx/>
                        <a:buNone/>
                        <a:tabLst/>
                        <a:defRPr/>
                      </a:pPr>
                      <a:r>
                        <a:rPr lang="ur-PK" sz="1800" dirty="0">
                          <a:effectLst/>
                          <a:latin typeface="Jameel Noori Nastaleeq" pitchFamily="2" charset="-78"/>
                          <a:cs typeface="Jameel Noori Nastaleeq" pitchFamily="2" charset="-78"/>
                        </a:rPr>
                        <a:t>29تا              31  جولائی    2021</a:t>
                      </a:r>
                      <a:endParaRPr lang="en-IN" sz="1800" dirty="0">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tc>
                  <a:txBody>
                    <a:bodyPr/>
                    <a:lstStyle/>
                    <a:p>
                      <a:pPr marL="0" marR="0" indent="0" algn="r" defTabSz="914400" rtl="1" eaLnBrk="1" fontAlgn="auto" latinLnBrk="0" hangingPunct="1">
                        <a:lnSpc>
                          <a:spcPct val="115000"/>
                        </a:lnSpc>
                        <a:spcBef>
                          <a:spcPts val="0"/>
                        </a:spcBef>
                        <a:spcAft>
                          <a:spcPts val="0"/>
                        </a:spcAft>
                        <a:buClrTx/>
                        <a:buSzTx/>
                        <a:buFontTx/>
                        <a:buNone/>
                        <a:tabLst/>
                        <a:defRPr/>
                      </a:pPr>
                      <a:r>
                        <a:rPr lang="ur-PK" sz="2000" dirty="0">
                          <a:effectLst/>
                          <a:latin typeface="Jameel Noori Nastaleeq" pitchFamily="2" charset="-78"/>
                          <a:cs typeface="Jameel Noori Nastaleeq" pitchFamily="2" charset="-78"/>
                        </a:rPr>
                        <a:t>11۔</a:t>
                      </a:r>
                      <a:r>
                        <a:rPr lang="en-US" sz="2000" dirty="0">
                          <a:effectLst/>
                          <a:latin typeface="Jameel Noori Nastaleeq" pitchFamily="2" charset="-78"/>
                          <a:cs typeface="Jameel Noori Nastaleeq" pitchFamily="2" charset="-78"/>
                        </a:rPr>
                        <a:t> </a:t>
                      </a:r>
                      <a:r>
                        <a:rPr lang="ur-PK" sz="2000" dirty="0">
                          <a:effectLst/>
                          <a:latin typeface="Jameel Noori Nastaleeq" pitchFamily="2" charset="-78"/>
                          <a:cs typeface="Jameel Noori Nastaleeq" pitchFamily="2" charset="-78"/>
                        </a:rPr>
                        <a:t>میڈیا ورکشاپ  </a:t>
                      </a:r>
                      <a:r>
                        <a:rPr lang="ur-PK" sz="2000" baseline="0" dirty="0">
                          <a:effectLst/>
                          <a:latin typeface="Jameel Noori Nastaleeq" pitchFamily="2" charset="-78"/>
                          <a:cs typeface="Jameel Noori Nastaleeq" pitchFamily="2" charset="-78"/>
                        </a:rPr>
                        <a:t>آن لان</a:t>
                      </a:r>
                      <a:endParaRPr lang="en-IN" sz="2000" dirty="0">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extLst>
                  <a:ext uri="{0D108BD9-81ED-4DB2-BD59-A6C34878D82A}">
                    <a16:rowId xmlns:a16="http://schemas.microsoft.com/office/drawing/2014/main" val="10011"/>
                  </a:ext>
                </a:extLst>
              </a:tr>
              <a:tr h="401777">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ur-PK" sz="1800" dirty="0">
                          <a:solidFill>
                            <a:schemeClr val="tx1"/>
                          </a:solidFill>
                          <a:effectLst/>
                          <a:latin typeface="Jameel Noori Nastaleeq" pitchFamily="2" charset="-78"/>
                          <a:ea typeface="Calibri"/>
                          <a:cs typeface="Jameel Noori Nastaleeq" pitchFamily="2" charset="-78"/>
                        </a:rPr>
                        <a:t>8</a:t>
                      </a:r>
                      <a:endParaRPr lang="en-IN" sz="1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marL="0" marR="0" lvl="0" indent="0" algn="ctr" defTabSz="914400" rtl="1" eaLnBrk="1" fontAlgn="auto" latinLnBrk="0" hangingPunct="1">
                        <a:lnSpc>
                          <a:spcPct val="115000"/>
                        </a:lnSpc>
                        <a:spcBef>
                          <a:spcPts val="0"/>
                        </a:spcBef>
                        <a:spcAft>
                          <a:spcPts val="0"/>
                        </a:spcAft>
                        <a:buClrTx/>
                        <a:buSzTx/>
                        <a:buFontTx/>
                        <a:buNone/>
                        <a:tabLst/>
                        <a:defRPr/>
                      </a:pPr>
                      <a:r>
                        <a:rPr lang="ur-PK" sz="1800" dirty="0">
                          <a:effectLst/>
                          <a:latin typeface="Jameel Noori Nastaleeq" pitchFamily="2" charset="-78"/>
                          <a:cs typeface="Jameel Noori Nastaleeq" pitchFamily="2" charset="-78"/>
                        </a:rPr>
                        <a:t>24تا23  فروری    2022</a:t>
                      </a:r>
                      <a:endParaRPr lang="en-IN" sz="1800" dirty="0">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marL="0" marR="0" lvl="0" indent="0" algn="r" defTabSz="914400" rtl="1" eaLnBrk="1" fontAlgn="auto" latinLnBrk="0" hangingPunct="1">
                        <a:lnSpc>
                          <a:spcPct val="115000"/>
                        </a:lnSpc>
                        <a:spcBef>
                          <a:spcPts val="0"/>
                        </a:spcBef>
                        <a:spcAft>
                          <a:spcPts val="0"/>
                        </a:spcAft>
                        <a:buClrTx/>
                        <a:buSzTx/>
                        <a:buFontTx/>
                        <a:buNone/>
                        <a:tabLst/>
                        <a:defRPr/>
                      </a:pPr>
                      <a:r>
                        <a:rPr lang="ur-PK" sz="2000" dirty="0">
                          <a:effectLst/>
                          <a:latin typeface="Jameel Noori Nastaleeq" pitchFamily="2" charset="-78"/>
                          <a:cs typeface="Jameel Noori Nastaleeq" pitchFamily="2" charset="-78"/>
                        </a:rPr>
                        <a:t>12۔</a:t>
                      </a:r>
                      <a:r>
                        <a:rPr lang="en-US" sz="2000" dirty="0">
                          <a:effectLst/>
                          <a:latin typeface="Jameel Noori Nastaleeq" pitchFamily="2" charset="-78"/>
                          <a:cs typeface="Jameel Noori Nastaleeq" pitchFamily="2" charset="-78"/>
                        </a:rPr>
                        <a:t> </a:t>
                      </a:r>
                      <a:r>
                        <a:rPr lang="ur-PK" sz="2000" dirty="0">
                          <a:effectLst/>
                          <a:latin typeface="Jameel Noori Nastaleeq" pitchFamily="2" charset="-78"/>
                          <a:cs typeface="Jameel Noori Nastaleeq" pitchFamily="2" charset="-78"/>
                        </a:rPr>
                        <a:t>انٹی گریشن</a:t>
                      </a:r>
                      <a:endParaRPr lang="en-IN" sz="2000" dirty="0">
                        <a:effectLst/>
                        <a:latin typeface="Jameel Noori Nastaleeq" pitchFamily="2" charset="-78"/>
                        <a:ea typeface="Calibri"/>
                        <a:cs typeface="Jameel Noori Nastaleeq" pitchFamily="2" charset="-78"/>
                      </a:endParaRPr>
                    </a:p>
                  </a:txBody>
                  <a:tcPr marL="56924" marR="56924" marT="0" marB="0" anchor="ctr">
                    <a:solidFill>
                      <a:srgbClr val="FFFFCC"/>
                    </a:solidFill>
                  </a:tcPr>
                </a:tc>
                <a:extLst>
                  <a:ext uri="{0D108BD9-81ED-4DB2-BD59-A6C34878D82A}">
                    <a16:rowId xmlns:a16="http://schemas.microsoft.com/office/drawing/2014/main" val="749368379"/>
                  </a:ext>
                </a:extLst>
              </a:tr>
              <a:tr h="401777">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ur-PK" sz="1800" dirty="0">
                          <a:solidFill>
                            <a:schemeClr val="tx1"/>
                          </a:solidFill>
                          <a:effectLst/>
                          <a:latin typeface="Jameel Noori Nastaleeq" pitchFamily="2" charset="-78"/>
                          <a:ea typeface="Calibri"/>
                          <a:cs typeface="Jameel Noori Nastaleeq" pitchFamily="2" charset="-78"/>
                        </a:rPr>
                        <a:t>15</a:t>
                      </a:r>
                      <a:endParaRPr lang="en-IN" sz="1800" dirty="0">
                        <a:solidFill>
                          <a:schemeClr val="tx1"/>
                        </a:solidFill>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tc>
                  <a:txBody>
                    <a:bodyPr/>
                    <a:lstStyle/>
                    <a:p>
                      <a:pPr marL="0" marR="0" lvl="0" indent="0" algn="ctr" defTabSz="914400" rtl="1" eaLnBrk="1" fontAlgn="auto" latinLnBrk="0" hangingPunct="1">
                        <a:lnSpc>
                          <a:spcPct val="115000"/>
                        </a:lnSpc>
                        <a:spcBef>
                          <a:spcPts val="0"/>
                        </a:spcBef>
                        <a:spcAft>
                          <a:spcPts val="0"/>
                        </a:spcAft>
                        <a:buClrTx/>
                        <a:buSzTx/>
                        <a:buFontTx/>
                        <a:buNone/>
                        <a:tabLst/>
                        <a:defRPr/>
                      </a:pPr>
                      <a:r>
                        <a:rPr lang="ur-PK" sz="1800" dirty="0">
                          <a:effectLst/>
                          <a:latin typeface="Jameel Noori Nastaleeq" pitchFamily="2" charset="-78"/>
                          <a:cs typeface="Jameel Noori Nastaleeq" pitchFamily="2" charset="-78"/>
                        </a:rPr>
                        <a:t>21تا25  مٔی    2022</a:t>
                      </a:r>
                      <a:endParaRPr lang="en-IN" sz="1800" dirty="0">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tc>
                  <a:txBody>
                    <a:bodyPr/>
                    <a:lstStyle/>
                    <a:p>
                      <a:pPr marL="0" marR="0" lvl="0" indent="0" algn="r" defTabSz="914400" rtl="1" eaLnBrk="1" fontAlgn="auto" latinLnBrk="0" hangingPunct="1">
                        <a:lnSpc>
                          <a:spcPct val="115000"/>
                        </a:lnSpc>
                        <a:spcBef>
                          <a:spcPts val="0"/>
                        </a:spcBef>
                        <a:spcAft>
                          <a:spcPts val="0"/>
                        </a:spcAft>
                        <a:buClrTx/>
                        <a:buSzTx/>
                        <a:buFontTx/>
                        <a:buNone/>
                        <a:tabLst/>
                        <a:defRPr/>
                      </a:pPr>
                      <a:r>
                        <a:rPr lang="ur-PK" sz="2000" dirty="0">
                          <a:effectLst/>
                          <a:latin typeface="Jameel Noori Nastaleeq" pitchFamily="2" charset="-78"/>
                          <a:cs typeface="Jameel Noori Nastaleeq" pitchFamily="2" charset="-78"/>
                        </a:rPr>
                        <a:t>13۔</a:t>
                      </a:r>
                      <a:r>
                        <a:rPr lang="en-US" sz="2000" dirty="0">
                          <a:effectLst/>
                          <a:latin typeface="Jameel Noori Nastaleeq" pitchFamily="2" charset="-78"/>
                          <a:cs typeface="Jameel Noori Nastaleeq" pitchFamily="2" charset="-78"/>
                        </a:rPr>
                        <a:t> </a:t>
                      </a:r>
                      <a:r>
                        <a:rPr lang="ur-PK" sz="2000" dirty="0">
                          <a:effectLst/>
                          <a:latin typeface="Jameel Noori Nastaleeq" pitchFamily="2" charset="-78"/>
                          <a:cs typeface="Jameel Noori Nastaleeq" pitchFamily="2" charset="-78"/>
                        </a:rPr>
                        <a:t>ممبر شپ گروتھ ورکشاپ</a:t>
                      </a:r>
                      <a:endParaRPr lang="en-IN" sz="2000" dirty="0">
                        <a:effectLst/>
                        <a:latin typeface="Jameel Noori Nastaleeq" pitchFamily="2" charset="-78"/>
                        <a:ea typeface="Calibri"/>
                        <a:cs typeface="Jameel Noori Nastaleeq" pitchFamily="2" charset="-78"/>
                      </a:endParaRPr>
                    </a:p>
                  </a:txBody>
                  <a:tcPr marL="56924" marR="56924" marT="0" marB="0" anchor="ctr">
                    <a:solidFill>
                      <a:schemeClr val="bg1">
                        <a:lumMod val="95000"/>
                      </a:schemeClr>
                    </a:solidFill>
                  </a:tcPr>
                </a:tc>
                <a:extLst>
                  <a:ext uri="{0D108BD9-81ED-4DB2-BD59-A6C34878D82A}">
                    <a16:rowId xmlns:a16="http://schemas.microsoft.com/office/drawing/2014/main" val="2370350795"/>
                  </a:ext>
                </a:extLst>
              </a:tr>
              <a:tr h="401777">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IN" sz="1800" dirty="0">
                          <a:solidFill>
                            <a:schemeClr val="tx1"/>
                          </a:solidFill>
                          <a:effectLst/>
                          <a:latin typeface="Jameel Noori Nastaleeq" pitchFamily="2" charset="-78"/>
                          <a:ea typeface="Calibri"/>
                          <a:cs typeface="Jameel Noori Nastaleeq" pitchFamily="2" charset="-78"/>
                        </a:rPr>
                        <a:t>4</a:t>
                      </a:r>
                    </a:p>
                  </a:txBody>
                  <a:tcPr marL="56924" marR="56924" marT="0" marB="0" anchor="ctr">
                    <a:solidFill>
                      <a:srgbClr val="FFFFCC"/>
                    </a:solidFill>
                  </a:tcPr>
                </a:tc>
                <a:tc>
                  <a:txBody>
                    <a:bodyPr/>
                    <a:lstStyle/>
                    <a:p>
                      <a:pPr marL="0" marR="0" lvl="0" indent="0" algn="ctr" defTabSz="914400" rtl="1" eaLnBrk="1" fontAlgn="auto" latinLnBrk="0" hangingPunct="1">
                        <a:lnSpc>
                          <a:spcPct val="115000"/>
                        </a:lnSpc>
                        <a:spcBef>
                          <a:spcPts val="0"/>
                        </a:spcBef>
                        <a:spcAft>
                          <a:spcPts val="0"/>
                        </a:spcAft>
                        <a:buClrTx/>
                        <a:buSzTx/>
                        <a:buFontTx/>
                        <a:buNone/>
                        <a:tabLst/>
                        <a:defRPr/>
                      </a:pPr>
                      <a:r>
                        <a:rPr lang="ur-PK" sz="1800" dirty="0">
                          <a:effectLst/>
                          <a:latin typeface="Jameel Noori Nastaleeq" pitchFamily="2" charset="-78"/>
                          <a:cs typeface="Jameel Noori Nastaleeq" pitchFamily="2" charset="-78"/>
                        </a:rPr>
                        <a:t>1تا              7جولائی    2022</a:t>
                      </a:r>
                      <a:endParaRPr lang="en-IN" sz="1800" dirty="0">
                        <a:effectLst/>
                        <a:latin typeface="Jameel Noori Nastaleeq" pitchFamily="2" charset="-78"/>
                        <a:ea typeface="Calibri"/>
                        <a:cs typeface="Jameel Noori Nastaleeq" pitchFamily="2" charset="-78"/>
                      </a:endParaRPr>
                    </a:p>
                  </a:txBody>
                  <a:tcPr marL="56924" marR="56924" marT="0" marB="0" anchor="ctr">
                    <a:solidFill>
                      <a:srgbClr val="FFFFCC"/>
                    </a:solidFill>
                  </a:tcPr>
                </a:tc>
                <a:tc>
                  <a:txBody>
                    <a:bodyPr/>
                    <a:lstStyle/>
                    <a:p>
                      <a:pPr marL="0" marR="0" lvl="0" indent="0" algn="r" defTabSz="914400" rtl="1" eaLnBrk="1" fontAlgn="auto" latinLnBrk="0" hangingPunct="1">
                        <a:lnSpc>
                          <a:spcPct val="115000"/>
                        </a:lnSpc>
                        <a:spcBef>
                          <a:spcPts val="0"/>
                        </a:spcBef>
                        <a:spcAft>
                          <a:spcPts val="0"/>
                        </a:spcAft>
                        <a:buClrTx/>
                        <a:buSzTx/>
                        <a:buFontTx/>
                        <a:buNone/>
                        <a:tabLst/>
                        <a:defRPr/>
                      </a:pPr>
                      <a:r>
                        <a:rPr lang="en-IN" sz="2000" dirty="0">
                          <a:effectLst/>
                          <a:latin typeface="Jameel Noori Nastaleeq" pitchFamily="2" charset="-78"/>
                          <a:ea typeface="Calibri"/>
                          <a:cs typeface="Jameel Noori Nastaleeq" pitchFamily="2" charset="-78"/>
                        </a:rPr>
                        <a:t>14</a:t>
                      </a:r>
                      <a:r>
                        <a:rPr lang="ur-PK" sz="2000" dirty="0">
                          <a:effectLst/>
                          <a:latin typeface="Jameel Noori Nastaleeq" pitchFamily="2" charset="-78"/>
                          <a:ea typeface="Calibri"/>
                          <a:cs typeface="Jameel Noori Nastaleeq" pitchFamily="2" charset="-78"/>
                        </a:rPr>
                        <a:t>۔</a:t>
                      </a:r>
                      <a:r>
                        <a:rPr lang="ur-PK" sz="2000" dirty="0">
                          <a:effectLst/>
                          <a:latin typeface="Jameel Noori Nastaleeq" pitchFamily="2" charset="-78"/>
                          <a:cs typeface="Jameel Noori Nastaleeq" pitchFamily="2" charset="-78"/>
                        </a:rPr>
                        <a:t> انٹی گریشن</a:t>
                      </a:r>
                      <a:endParaRPr lang="en-IN" sz="2000" dirty="0">
                        <a:effectLst/>
                        <a:latin typeface="Jameel Noori Nastaleeq" pitchFamily="2" charset="-78"/>
                        <a:ea typeface="Calibri"/>
                        <a:cs typeface="Jameel Noori Nastaleeq" pitchFamily="2" charset="-78"/>
                      </a:endParaRPr>
                    </a:p>
                  </a:txBody>
                  <a:tcPr marL="56924" marR="56924" marT="0" marB="0" anchor="ctr">
                    <a:solidFill>
                      <a:srgbClr val="FFFFCC"/>
                    </a:solidFill>
                  </a:tcPr>
                </a:tc>
                <a:extLst>
                  <a:ext uri="{0D108BD9-81ED-4DB2-BD59-A6C34878D82A}">
                    <a16:rowId xmlns:a16="http://schemas.microsoft.com/office/drawing/2014/main" val="10014"/>
                  </a:ext>
                </a:extLst>
              </a:tr>
            </a:tbl>
          </a:graphicData>
        </a:graphic>
      </p:graphicFrame>
      <p:sp>
        <p:nvSpPr>
          <p:cNvPr id="6" name="Rounded Rectangle 3">
            <a:extLst>
              <a:ext uri="{FF2B5EF4-FFF2-40B4-BE49-F238E27FC236}">
                <a16:creationId xmlns:a16="http://schemas.microsoft.com/office/drawing/2014/main" id="{8A5FFD21-4464-4876-A118-30751482DE0A}"/>
              </a:ext>
            </a:extLst>
          </p:cNvPr>
          <p:cNvSpPr/>
          <p:nvPr/>
        </p:nvSpPr>
        <p:spPr>
          <a:xfrm>
            <a:off x="8832304" y="4149080"/>
            <a:ext cx="3106452" cy="719363"/>
          </a:xfrm>
          <a:prstGeom prst="roundRect">
            <a:avLst/>
          </a:prstGeom>
          <a:solidFill>
            <a:srgbClr val="285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ur-PK" sz="3200" b="1" dirty="0">
                <a:solidFill>
                  <a:schemeClr val="bg1"/>
                </a:solidFill>
                <a:latin typeface="Jameel Noori Nastaleeq" pitchFamily="2" charset="-78"/>
                <a:cs typeface="Jameel Noori Nastaleeq" pitchFamily="2" charset="-78"/>
              </a:rPr>
              <a:t>نیشنل پروگراموں میں شرکت</a:t>
            </a:r>
          </a:p>
        </p:txBody>
      </p:sp>
      <p:sp>
        <p:nvSpPr>
          <p:cNvPr id="7" name="Rectangle 6">
            <a:extLst>
              <a:ext uri="{FF2B5EF4-FFF2-40B4-BE49-F238E27FC236}">
                <a16:creationId xmlns:a16="http://schemas.microsoft.com/office/drawing/2014/main" id="{F615FD4D-28BE-463D-93C2-FA93751CEB43}"/>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11288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3D3D3"/>
        </a:solidFill>
        <a:effectLst/>
      </p:bgPr>
    </p:bg>
    <p:spTree>
      <p:nvGrpSpPr>
        <p:cNvPr id="1" name=""/>
        <p:cNvGrpSpPr/>
        <p:nvPr/>
      </p:nvGrpSpPr>
      <p:grpSpPr>
        <a:xfrm>
          <a:off x="0" y="0"/>
          <a:ext cx="0" cy="0"/>
          <a:chOff x="0" y="0"/>
          <a:chExt cx="0" cy="0"/>
        </a:xfrm>
      </p:grpSpPr>
      <p:pic>
        <p:nvPicPr>
          <p:cNvPr id="6" name="Picture 5" descr="D:\JYC (E)\JYC\New Volume\UP\URDU REPORT\10-RIPORT M.Azimulla Sb. Haftwari\NHQ HAFTWARI REPORT JYC\PHOTO\Screenshot_2021-10-12-16-48-15-95.png"/>
          <p:cNvPicPr/>
          <p:nvPr/>
        </p:nvPicPr>
        <p:blipFill rotWithShape="1">
          <a:blip r:embed="rId2" cstate="print">
            <a:extLst>
              <a:ext uri="{28A0092B-C50C-407E-A947-70E740481C1C}">
                <a14:useLocalDpi xmlns:a14="http://schemas.microsoft.com/office/drawing/2010/main" val="0"/>
              </a:ext>
            </a:extLst>
          </a:blip>
          <a:srcRect b="6329"/>
          <a:stretch/>
        </p:blipFill>
        <p:spPr bwMode="auto">
          <a:xfrm>
            <a:off x="5155568" y="1124745"/>
            <a:ext cx="7036431" cy="5733256"/>
          </a:xfrm>
          <a:prstGeom prst="rect">
            <a:avLst/>
          </a:prstGeom>
          <a:noFill/>
          <a:ln>
            <a:noFill/>
          </a:ln>
        </p:spPr>
      </p:pic>
      <p:pic>
        <p:nvPicPr>
          <p:cNvPr id="7" name="Picture 6" descr="D:\JYC (E)\JYC\New Volume\UP\URDU REPORT\10-RIPORT M.Azimulla Sb. Haftwari\NHQ HAFTWARI REPORT JYC\PHOTO\IMG-20211012-WA012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159896" cy="6858000"/>
          </a:xfrm>
          <a:prstGeom prst="rect">
            <a:avLst/>
          </a:prstGeom>
          <a:noFill/>
          <a:ln>
            <a:noFill/>
          </a:ln>
        </p:spPr>
      </p:pic>
      <p:sp>
        <p:nvSpPr>
          <p:cNvPr id="5" name="Snip Same Side Corner Rectangle 2">
            <a:extLst>
              <a:ext uri="{FF2B5EF4-FFF2-40B4-BE49-F238E27FC236}">
                <a16:creationId xmlns:a16="http://schemas.microsoft.com/office/drawing/2014/main" id="{6FBE3F86-0B52-4D24-B58E-CB363E74C9B4}"/>
              </a:ext>
            </a:extLst>
          </p:cNvPr>
          <p:cNvSpPr/>
          <p:nvPr/>
        </p:nvSpPr>
        <p:spPr>
          <a:xfrm>
            <a:off x="6312024" y="201172"/>
            <a:ext cx="5112568" cy="722402"/>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1"/>
            <a:r>
              <a:rPr lang="ur-PK" sz="3600" dirty="0">
                <a:solidFill>
                  <a:srgbClr val="2E406D"/>
                </a:solidFill>
                <a:latin typeface="Jameel Noori Nastaleeq" pitchFamily="2" charset="-78"/>
                <a:cs typeface="Jameel Noori Nastaleeq" pitchFamily="2" charset="-78"/>
              </a:rPr>
              <a:t>انٹر نیشنل جمبوری سرٹیفکٹ </a:t>
            </a:r>
          </a:p>
        </p:txBody>
      </p:sp>
      <p:sp>
        <p:nvSpPr>
          <p:cNvPr id="9" name="Rectangle 8">
            <a:extLst>
              <a:ext uri="{FF2B5EF4-FFF2-40B4-BE49-F238E27FC236}">
                <a16:creationId xmlns:a16="http://schemas.microsoft.com/office/drawing/2014/main" id="{E49EF298-B2FE-472C-81A9-A509B8C1661D}"/>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916270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1" name="Arrow: Left 20">
            <a:extLst>
              <a:ext uri="{FF2B5EF4-FFF2-40B4-BE49-F238E27FC236}">
                <a16:creationId xmlns:a16="http://schemas.microsoft.com/office/drawing/2014/main" id="{A950036A-6B02-4B8B-852F-7A7E3ABB8665}"/>
              </a:ext>
            </a:extLst>
          </p:cNvPr>
          <p:cNvSpPr/>
          <p:nvPr/>
        </p:nvSpPr>
        <p:spPr>
          <a:xfrm>
            <a:off x="7687761" y="2497412"/>
            <a:ext cx="4500601" cy="1665217"/>
          </a:xfrm>
          <a:prstGeom prst="leftArrow">
            <a:avLst>
              <a:gd name="adj1" fmla="val 50000"/>
              <a:gd name="adj2" fmla="val 88297"/>
            </a:avLst>
          </a:prstGeom>
          <a:solidFill>
            <a:srgbClr val="006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4" name="Diagram 3">
            <a:extLst>
              <a:ext uri="{FF2B5EF4-FFF2-40B4-BE49-F238E27FC236}">
                <a16:creationId xmlns:a16="http://schemas.microsoft.com/office/drawing/2014/main" id="{C87EBCEC-C082-4EC6-A3AC-2EBA14A10236}"/>
              </a:ext>
            </a:extLst>
          </p:cNvPr>
          <p:cNvGraphicFramePr/>
          <p:nvPr>
            <p:extLst>
              <p:ext uri="{D42A27DB-BD31-4B8C-83A1-F6EECF244321}">
                <p14:modId xmlns:p14="http://schemas.microsoft.com/office/powerpoint/2010/main" val="1052253742"/>
              </p:ext>
            </p:extLst>
          </p:nvPr>
        </p:nvGraphicFramePr>
        <p:xfrm>
          <a:off x="665382" y="620688"/>
          <a:ext cx="658274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Box 18">
            <a:extLst>
              <a:ext uri="{FF2B5EF4-FFF2-40B4-BE49-F238E27FC236}">
                <a16:creationId xmlns:a16="http://schemas.microsoft.com/office/drawing/2014/main" id="{1C52354E-2D90-4D69-9E83-2556A272DFA0}"/>
              </a:ext>
            </a:extLst>
          </p:cNvPr>
          <p:cNvSpPr txBox="1"/>
          <p:nvPr/>
        </p:nvSpPr>
        <p:spPr>
          <a:xfrm>
            <a:off x="7392144" y="2886035"/>
            <a:ext cx="3977750" cy="830997"/>
          </a:xfrm>
          <a:prstGeom prst="rect">
            <a:avLst/>
          </a:prstGeom>
          <a:noFill/>
        </p:spPr>
        <p:txBody>
          <a:bodyPr wrap="square">
            <a:spAutoFit/>
          </a:bodyPr>
          <a:lstStyle/>
          <a:p>
            <a:pPr algn="ctr"/>
            <a:r>
              <a:rPr lang="ur-PK" sz="4800" dirty="0">
                <a:solidFill>
                  <a:schemeClr val="bg1"/>
                </a:solidFill>
                <a:latin typeface="Jameel Noori Nastaleeq" pitchFamily="2" charset="-78"/>
                <a:cs typeface="Jameel Noori Nastaleeq" pitchFamily="2" charset="-78"/>
              </a:rPr>
              <a:t>ہمہ جہت خدمات</a:t>
            </a:r>
          </a:p>
        </p:txBody>
      </p:sp>
      <p:pic>
        <p:nvPicPr>
          <p:cNvPr id="22" name="Picture 21">
            <a:extLst>
              <a:ext uri="{FF2B5EF4-FFF2-40B4-BE49-F238E27FC236}">
                <a16:creationId xmlns:a16="http://schemas.microsoft.com/office/drawing/2014/main" id="{6E74D443-E5B6-4BF2-A5F0-15B658F84435}"/>
              </a:ext>
            </a:extLst>
          </p:cNvPr>
          <p:cNvPicPr>
            <a:picLocks noChangeAspect="1"/>
          </p:cNvPicPr>
          <p:nvPr/>
        </p:nvPicPr>
        <p:blipFill rotWithShape="1">
          <a:blip r:embed="rId7"/>
          <a:srcRect l="62999" b="27901"/>
          <a:stretch/>
        </p:blipFill>
        <p:spPr>
          <a:xfrm>
            <a:off x="0" y="5589240"/>
            <a:ext cx="886547" cy="1268760"/>
          </a:xfrm>
          <a:prstGeom prst="rect">
            <a:avLst/>
          </a:prstGeom>
        </p:spPr>
      </p:pic>
      <p:sp>
        <p:nvSpPr>
          <p:cNvPr id="23" name="Rectangle 22">
            <a:extLst>
              <a:ext uri="{FF2B5EF4-FFF2-40B4-BE49-F238E27FC236}">
                <a16:creationId xmlns:a16="http://schemas.microsoft.com/office/drawing/2014/main" id="{0611B695-2630-41BF-B9B6-4A36B02C3D4D}"/>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id="{993C9701-B8E1-4B63-A474-E431C1B832E7}"/>
              </a:ext>
            </a:extLst>
          </p:cNvPr>
          <p:cNvSpPr/>
          <p:nvPr/>
        </p:nvSpPr>
        <p:spPr>
          <a:xfrm>
            <a:off x="10776520" y="2489028"/>
            <a:ext cx="216024" cy="16652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CD97FE7D-BB53-4A1A-912A-AD115335D2AE}"/>
              </a:ext>
            </a:extLst>
          </p:cNvPr>
          <p:cNvSpPr/>
          <p:nvPr/>
        </p:nvSpPr>
        <p:spPr>
          <a:xfrm>
            <a:off x="11052212" y="2460540"/>
            <a:ext cx="112336" cy="16652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B1736E27-36BE-475C-9251-7186D2545E7A}"/>
              </a:ext>
            </a:extLst>
          </p:cNvPr>
          <p:cNvSpPr/>
          <p:nvPr/>
        </p:nvSpPr>
        <p:spPr>
          <a:xfrm>
            <a:off x="11204612" y="2612940"/>
            <a:ext cx="79272" cy="16652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2A73F22E-E900-4B50-832A-7506230F5D49}"/>
              </a:ext>
            </a:extLst>
          </p:cNvPr>
          <p:cNvSpPr/>
          <p:nvPr/>
        </p:nvSpPr>
        <p:spPr>
          <a:xfrm>
            <a:off x="11876672" y="2425528"/>
            <a:ext cx="216024" cy="16652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541995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C57E"/>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21412-AF52-4FF3-84D9-B454E47313C9}"/>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0 w 12192000"/>
              <a:gd name="connsiteY2" fmla="*/ 685800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0" y="685800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Rectangle 5">
            <a:extLst>
              <a:ext uri="{FF2B5EF4-FFF2-40B4-BE49-F238E27FC236}">
                <a16:creationId xmlns:a16="http://schemas.microsoft.com/office/drawing/2014/main" id="{DC4B85CA-8B77-49C3-826B-C086C66C294C}"/>
              </a:ext>
            </a:extLst>
          </p:cNvPr>
          <p:cNvSpPr/>
          <p:nvPr/>
        </p:nvSpPr>
        <p:spPr>
          <a:xfrm flipH="1" flipV="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0 w 12192000"/>
              <a:gd name="connsiteY2" fmla="*/ 685800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0" y="6858000"/>
                </a:lnTo>
                <a:lnTo>
                  <a:pt x="0" y="0"/>
                </a:lnTo>
                <a:close/>
              </a:path>
            </a:pathLst>
          </a:custGeom>
          <a:solidFill>
            <a:srgbClr val="F6C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4" name="Object 3"/>
          <p:cNvGraphicFramePr>
            <a:graphicFrameLocks noChangeAspect="1"/>
          </p:cNvGraphicFramePr>
          <p:nvPr>
            <p:extLst>
              <p:ext uri="{D42A27DB-BD31-4B8C-83A1-F6EECF244321}">
                <p14:modId xmlns:p14="http://schemas.microsoft.com/office/powerpoint/2010/main" val="1690196255"/>
              </p:ext>
            </p:extLst>
          </p:nvPr>
        </p:nvGraphicFramePr>
        <p:xfrm>
          <a:off x="7971927" y="2248692"/>
          <a:ext cx="1342926" cy="1967482"/>
        </p:xfrm>
        <a:graphic>
          <a:graphicData uri="http://schemas.openxmlformats.org/presentationml/2006/ole">
            <mc:AlternateContent xmlns:mc="http://schemas.openxmlformats.org/markup-compatibility/2006">
              <mc:Choice xmlns:v="urn:schemas-microsoft-com:vml" Requires="v">
                <p:oleObj spid="_x0000_s3647" name="CorelDRAW" r:id="rId3" imgW="795600" imgH="1165320" progId="CorelDRAW.Graphic.12">
                  <p:embed/>
                </p:oleObj>
              </mc:Choice>
              <mc:Fallback>
                <p:oleObj name="CorelDRAW" r:id="rId3" imgW="795600" imgH="1165320" progId="CorelDRAW.Graphic.1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1927" y="2248692"/>
                        <a:ext cx="1342926" cy="1967482"/>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452908658"/>
              </p:ext>
            </p:extLst>
          </p:nvPr>
        </p:nvGraphicFramePr>
        <p:xfrm>
          <a:off x="3180235" y="2733640"/>
          <a:ext cx="1894125" cy="1390720"/>
        </p:xfrm>
        <a:graphic>
          <a:graphicData uri="http://schemas.openxmlformats.org/presentationml/2006/ole">
            <mc:AlternateContent xmlns:mc="http://schemas.openxmlformats.org/markup-compatibility/2006">
              <mc:Choice xmlns:v="urn:schemas-microsoft-com:vml" Requires="v">
                <p:oleObj spid="_x0000_s3648" name="CorelDRAW" r:id="rId5" imgW="1182600" imgH="867600" progId="CorelDRAW.Graphic.12">
                  <p:embed/>
                </p:oleObj>
              </mc:Choice>
              <mc:Fallback>
                <p:oleObj name="CorelDRAW" r:id="rId5" imgW="1182600" imgH="867600" progId="CorelDRAW.Graphic.12">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0235" y="2733640"/>
                        <a:ext cx="1894125" cy="1390720"/>
                      </a:xfrm>
                      <a:prstGeom prst="rect">
                        <a:avLst/>
                      </a:prstGeom>
                      <a:noFill/>
                      <a:ln>
                        <a:noFill/>
                      </a:ln>
                      <a:effectLst/>
                    </p:spPr>
                  </p:pic>
                </p:oleObj>
              </mc:Fallback>
            </mc:AlternateContent>
          </a:graphicData>
        </a:graphic>
      </p:graphicFrame>
      <p:sp>
        <p:nvSpPr>
          <p:cNvPr id="3" name="TextBox 2"/>
          <p:cNvSpPr txBox="1"/>
          <p:nvPr/>
        </p:nvSpPr>
        <p:spPr>
          <a:xfrm>
            <a:off x="4655840" y="3861048"/>
            <a:ext cx="5616624" cy="1015663"/>
          </a:xfrm>
          <a:prstGeom prst="rect">
            <a:avLst/>
          </a:prstGeom>
          <a:noFill/>
        </p:spPr>
        <p:txBody>
          <a:bodyPr wrap="square" rtlCol="0">
            <a:spAutoFit/>
          </a:bodyPr>
          <a:lstStyle/>
          <a:p>
            <a:pPr algn="ctr" rtl="1"/>
            <a:r>
              <a:rPr lang="ur-PK" sz="6000" b="1" dirty="0">
                <a:solidFill>
                  <a:srgbClr val="285F28"/>
                </a:solidFill>
                <a:latin typeface="Jameel Noori Nastaleeq" pitchFamily="2" charset="-78"/>
                <a:cs typeface="Jameel Noori Nastaleeq" pitchFamily="2" charset="-78"/>
              </a:rPr>
              <a:t>بھارت اسکاوٹ اینڈ گائڈ</a:t>
            </a:r>
          </a:p>
        </p:txBody>
      </p:sp>
      <p:sp>
        <p:nvSpPr>
          <p:cNvPr id="7" name="TextBox 6">
            <a:extLst>
              <a:ext uri="{FF2B5EF4-FFF2-40B4-BE49-F238E27FC236}">
                <a16:creationId xmlns:a16="http://schemas.microsoft.com/office/drawing/2014/main" id="{020AB2A1-CE44-4163-AA8F-8EEA63C009FE}"/>
              </a:ext>
            </a:extLst>
          </p:cNvPr>
          <p:cNvSpPr txBox="1"/>
          <p:nvPr/>
        </p:nvSpPr>
        <p:spPr>
          <a:xfrm>
            <a:off x="2828540" y="1916832"/>
            <a:ext cx="4491639" cy="923330"/>
          </a:xfrm>
          <a:prstGeom prst="rect">
            <a:avLst/>
          </a:prstGeom>
          <a:noFill/>
        </p:spPr>
        <p:txBody>
          <a:bodyPr wrap="square">
            <a:spAutoFit/>
          </a:bodyPr>
          <a:lstStyle/>
          <a:p>
            <a:pPr algn="ctr" rtl="1"/>
            <a:r>
              <a:rPr lang="ur-PK" sz="5400" b="1" dirty="0">
                <a:solidFill>
                  <a:srgbClr val="2E406D"/>
                </a:solidFill>
                <a:latin typeface="Jameel Noori Nastaleeq" pitchFamily="2" charset="-78"/>
                <a:cs typeface="Jameel Noori Nastaleeq" pitchFamily="2" charset="-78"/>
              </a:rPr>
              <a:t>جمعیۃ یوتھ کلب</a:t>
            </a:r>
          </a:p>
        </p:txBody>
      </p:sp>
      <p:sp>
        <p:nvSpPr>
          <p:cNvPr id="8" name="Rectangle 7">
            <a:extLst>
              <a:ext uri="{FF2B5EF4-FFF2-40B4-BE49-F238E27FC236}">
                <a16:creationId xmlns:a16="http://schemas.microsoft.com/office/drawing/2014/main" id="{D6272CAC-2491-4154-879B-C325A9F499C6}"/>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297477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4E7"/>
        </a:solidFill>
        <a:effectLst/>
      </p:bgPr>
    </p:bg>
    <p:spTree>
      <p:nvGrpSpPr>
        <p:cNvPr id="1" name=""/>
        <p:cNvGrpSpPr/>
        <p:nvPr/>
      </p:nvGrpSpPr>
      <p:grpSpPr>
        <a:xfrm>
          <a:off x="0" y="0"/>
          <a:ext cx="0" cy="0"/>
          <a:chOff x="0" y="0"/>
          <a:chExt cx="0" cy="0"/>
        </a:xfrm>
      </p:grpSpPr>
      <p:sp>
        <p:nvSpPr>
          <p:cNvPr id="5" name="Rectangle 10"/>
          <p:cNvSpPr txBox="1">
            <a:spLocks noChangeArrowheads="1"/>
          </p:cNvSpPr>
          <p:nvPr/>
        </p:nvSpPr>
        <p:spPr>
          <a:xfrm>
            <a:off x="2840697" y="54743"/>
            <a:ext cx="7272808" cy="13772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endParaRPr lang="en-IN" sz="4000" b="1" dirty="0">
              <a:solidFill>
                <a:srgbClr val="002060"/>
              </a:solidFill>
              <a:latin typeface="Jameel Noori Nastaleeq" pitchFamily="2" charset="-78"/>
              <a:cs typeface="Jameel Noori Nastaleeq" pitchFamily="2" charset="-78"/>
            </a:endParaRPr>
          </a:p>
        </p:txBody>
      </p:sp>
      <p:sp>
        <p:nvSpPr>
          <p:cNvPr id="12" name="Title 1"/>
          <p:cNvSpPr>
            <a:spLocks noGrp="1"/>
          </p:cNvSpPr>
          <p:nvPr/>
        </p:nvSpPr>
        <p:spPr>
          <a:xfrm>
            <a:off x="2514600" y="299878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IN" dirty="0"/>
          </a:p>
        </p:txBody>
      </p:sp>
      <p:graphicFrame>
        <p:nvGraphicFramePr>
          <p:cNvPr id="6" name="Table 5"/>
          <p:cNvGraphicFramePr>
            <a:graphicFrameLocks noGrp="1"/>
          </p:cNvGraphicFramePr>
          <p:nvPr>
            <p:extLst>
              <p:ext uri="{D42A27DB-BD31-4B8C-83A1-F6EECF244321}">
                <p14:modId xmlns:p14="http://schemas.microsoft.com/office/powerpoint/2010/main" val="2869005638"/>
              </p:ext>
            </p:extLst>
          </p:nvPr>
        </p:nvGraphicFramePr>
        <p:xfrm>
          <a:off x="862844" y="878812"/>
          <a:ext cx="7301136" cy="6056704"/>
        </p:xfrm>
        <a:graphic>
          <a:graphicData uri="http://schemas.openxmlformats.org/drawingml/2006/table">
            <a:tbl>
              <a:tblPr firstRow="1" bandRow="1">
                <a:tableStyleId>{00A15C55-8517-42AA-B614-E9B94910E393}</a:tableStyleId>
              </a:tblPr>
              <a:tblGrid>
                <a:gridCol w="1542596">
                  <a:extLst>
                    <a:ext uri="{9D8B030D-6E8A-4147-A177-3AD203B41FA5}">
                      <a16:colId xmlns:a16="http://schemas.microsoft.com/office/drawing/2014/main" val="20000"/>
                    </a:ext>
                  </a:extLst>
                </a:gridCol>
                <a:gridCol w="5758540">
                  <a:extLst>
                    <a:ext uri="{9D8B030D-6E8A-4147-A177-3AD203B41FA5}">
                      <a16:colId xmlns:a16="http://schemas.microsoft.com/office/drawing/2014/main" val="20001"/>
                    </a:ext>
                  </a:extLst>
                </a:gridCol>
              </a:tblGrid>
              <a:tr h="661727">
                <a:tc>
                  <a:txBody>
                    <a:bodyPr/>
                    <a:lstStyle/>
                    <a:p>
                      <a:pPr algn="r"/>
                      <a:r>
                        <a:rPr lang="ur-PK" sz="2700" dirty="0">
                          <a:latin typeface="Jameel Noori Nastaleeq" pitchFamily="2" charset="-78"/>
                          <a:cs typeface="Jameel Noori Nastaleeq" pitchFamily="2" charset="-78"/>
                        </a:rPr>
                        <a:t>19</a:t>
                      </a:r>
                      <a:r>
                        <a:rPr lang="en-US" sz="2700" dirty="0">
                          <a:latin typeface="Jameel Noori Nastaleeq" pitchFamily="2" charset="-78"/>
                          <a:cs typeface="Jameel Noori Nastaleeq" pitchFamily="2" charset="-78"/>
                        </a:rPr>
                        <a:t>,</a:t>
                      </a:r>
                      <a:r>
                        <a:rPr lang="ur-PK" sz="2700" dirty="0">
                          <a:latin typeface="Jameel Noori Nastaleeq" pitchFamily="2" charset="-78"/>
                          <a:cs typeface="Jameel Noori Nastaleeq" pitchFamily="2" charset="-78"/>
                        </a:rPr>
                        <a:t>738</a:t>
                      </a:r>
                      <a:endParaRPr lang="en-US" sz="2700" dirty="0">
                        <a:solidFill>
                          <a:srgbClr val="FF0000"/>
                        </a:solidFill>
                        <a:latin typeface="Jameel Noori Nastaleeq" pitchFamily="2" charset="-78"/>
                        <a:cs typeface="Jameel Noori Nastaleeq" pitchFamily="2" charset="-78"/>
                      </a:endParaRPr>
                    </a:p>
                  </a:txBody>
                  <a:tcPr anchor="ctr">
                    <a:solidFill>
                      <a:srgbClr val="434552"/>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500" dirty="0" smtClean="0">
                          <a:latin typeface="Jameel Noori Nastaleeq" pitchFamily="2" charset="-78"/>
                          <a:cs typeface="Jameel Noori Nastaleeq" pitchFamily="2" charset="-78"/>
                        </a:rPr>
                        <a:t>Distribution of ration kits in different districts</a:t>
                      </a:r>
                      <a:endParaRPr lang="en-US" sz="2500" b="1" dirty="0">
                        <a:solidFill>
                          <a:srgbClr val="FF0000"/>
                        </a:solidFill>
                        <a:latin typeface="Jameel Noori Nastaleeq" pitchFamily="2" charset="-78"/>
                        <a:cs typeface="Jameel Noori Nastaleeq" pitchFamily="2" charset="-78"/>
                      </a:endParaRPr>
                    </a:p>
                  </a:txBody>
                  <a:tcPr anchor="ctr">
                    <a:solidFill>
                      <a:srgbClr val="434552"/>
                    </a:solidFill>
                  </a:tcPr>
                </a:tc>
                <a:extLst>
                  <a:ext uri="{0D108BD9-81ED-4DB2-BD59-A6C34878D82A}">
                    <a16:rowId xmlns:a16="http://schemas.microsoft.com/office/drawing/2014/main" val="10000"/>
                  </a:ext>
                </a:extLst>
              </a:tr>
              <a:tr h="736333">
                <a:tc>
                  <a:txBody>
                    <a:bodyPr/>
                    <a:lstStyle/>
                    <a:p>
                      <a:pPr algn="r"/>
                      <a:r>
                        <a:rPr lang="ur-PK" sz="2700" dirty="0">
                          <a:latin typeface="Jameel Noori Nastaleeq" pitchFamily="2" charset="-78"/>
                          <a:cs typeface="Jameel Noori Nastaleeq" pitchFamily="2" charset="-78"/>
                        </a:rPr>
                        <a:t>3</a:t>
                      </a:r>
                      <a:r>
                        <a:rPr lang="en-US" sz="2700" dirty="0">
                          <a:latin typeface="Jameel Noori Nastaleeq" pitchFamily="2" charset="-78"/>
                          <a:cs typeface="Jameel Noori Nastaleeq" pitchFamily="2" charset="-78"/>
                        </a:rPr>
                        <a:t>,</a:t>
                      </a:r>
                      <a:r>
                        <a:rPr lang="ur-PK" sz="2700" dirty="0">
                          <a:latin typeface="Jameel Noori Nastaleeq" pitchFamily="2" charset="-78"/>
                          <a:cs typeface="Jameel Noori Nastaleeq" pitchFamily="2" charset="-78"/>
                        </a:rPr>
                        <a:t>10</a:t>
                      </a:r>
                      <a:r>
                        <a:rPr lang="en-US" sz="2700" dirty="0">
                          <a:latin typeface="Jameel Noori Nastaleeq" pitchFamily="2" charset="-78"/>
                          <a:cs typeface="Jameel Noori Nastaleeq" pitchFamily="2" charset="-78"/>
                        </a:rPr>
                        <a:t>,</a:t>
                      </a:r>
                      <a:r>
                        <a:rPr lang="ur-PK" sz="2700" dirty="0">
                          <a:latin typeface="Jameel Noori Nastaleeq" pitchFamily="2" charset="-78"/>
                          <a:cs typeface="Jameel Noori Nastaleeq" pitchFamily="2" charset="-78"/>
                        </a:rPr>
                        <a:t>930</a:t>
                      </a:r>
                      <a:endParaRPr lang="en-US" sz="2700" dirty="0">
                        <a:solidFill>
                          <a:srgbClr val="FF0000"/>
                        </a:solidFill>
                        <a:latin typeface="Jameel Noori Nastaleeq" pitchFamily="2" charset="-78"/>
                        <a:cs typeface="Jameel Noori Nastaleeq" pitchFamily="2" charset="-78"/>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500" dirty="0" smtClean="0">
                          <a:latin typeface="Jameel Noori Nastaleeq" pitchFamily="2" charset="-78"/>
                          <a:cs typeface="Jameel Noori Nastaleeq" pitchFamily="2" charset="-78"/>
                        </a:rPr>
                        <a:t>Food packages for beneficiaries and passengers at many locations</a:t>
                      </a:r>
                      <a:endParaRPr lang="en-US" sz="2500" b="1" dirty="0">
                        <a:solidFill>
                          <a:srgbClr val="FF0000"/>
                        </a:solidFill>
                        <a:latin typeface="Jameel Noori Nastaleeq" pitchFamily="2" charset="-78"/>
                        <a:cs typeface="Jameel Noori Nastaleeq" pitchFamily="2" charset="-78"/>
                      </a:endParaRPr>
                    </a:p>
                  </a:txBody>
                  <a:tcPr anchor="ctr"/>
                </a:tc>
                <a:extLst>
                  <a:ext uri="{0D108BD9-81ED-4DB2-BD59-A6C34878D82A}">
                    <a16:rowId xmlns:a16="http://schemas.microsoft.com/office/drawing/2014/main" val="10001"/>
                  </a:ext>
                </a:extLst>
              </a:tr>
              <a:tr h="806161">
                <a:tc>
                  <a:txBody>
                    <a:bodyPr/>
                    <a:lstStyle/>
                    <a:p>
                      <a:pPr algn="r"/>
                      <a:r>
                        <a:rPr lang="ur-PK" sz="2700" dirty="0">
                          <a:latin typeface="Jameel Noori Nastaleeq" pitchFamily="2" charset="-78"/>
                          <a:cs typeface="Jameel Noori Nastaleeq" pitchFamily="2" charset="-78"/>
                        </a:rPr>
                        <a:t>11</a:t>
                      </a:r>
                      <a:r>
                        <a:rPr lang="en-US" sz="2700" dirty="0">
                          <a:latin typeface="Jameel Noori Nastaleeq" pitchFamily="2" charset="-78"/>
                          <a:cs typeface="Jameel Noori Nastaleeq" pitchFamily="2" charset="-78"/>
                        </a:rPr>
                        <a:t>,</a:t>
                      </a:r>
                      <a:r>
                        <a:rPr lang="ur-PK" sz="2700" dirty="0">
                          <a:latin typeface="Jameel Noori Nastaleeq" pitchFamily="2" charset="-78"/>
                          <a:cs typeface="Jameel Noori Nastaleeq" pitchFamily="2" charset="-78"/>
                        </a:rPr>
                        <a:t>144</a:t>
                      </a:r>
                      <a:endParaRPr lang="en-US" sz="2700" dirty="0">
                        <a:solidFill>
                          <a:srgbClr val="FF0000"/>
                        </a:solidFill>
                        <a:latin typeface="Jameel Noori Nastaleeq" pitchFamily="2" charset="-78"/>
                        <a:cs typeface="Jameel Noori Nastaleeq" pitchFamily="2" charset="-78"/>
                      </a:endParaRPr>
                    </a:p>
                  </a:txBody>
                  <a:tcPr anchor="ct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2500" dirty="0" smtClean="0">
                          <a:latin typeface="Jameel Noori Nastaleeq" pitchFamily="2" charset="-78"/>
                          <a:cs typeface="Jameel Noori Nastaleeq" pitchFamily="2" charset="-78"/>
                        </a:rPr>
                        <a:t>Sahar and </a:t>
                      </a:r>
                      <a:r>
                        <a:rPr lang="en-US" sz="2500" dirty="0" err="1" smtClean="0">
                          <a:latin typeface="Jameel Noori Nastaleeq" pitchFamily="2" charset="-78"/>
                          <a:cs typeface="Jameel Noori Nastaleeq" pitchFamily="2" charset="-78"/>
                        </a:rPr>
                        <a:t>Iftar</a:t>
                      </a:r>
                      <a:r>
                        <a:rPr lang="en-US" sz="2500" dirty="0" smtClean="0">
                          <a:latin typeface="Jameel Noori Nastaleeq" pitchFamily="2" charset="-78"/>
                          <a:cs typeface="Jameel Noori Nastaleeq" pitchFamily="2" charset="-78"/>
                        </a:rPr>
                        <a:t> poem for </a:t>
                      </a:r>
                      <a:r>
                        <a:rPr lang="en-US" sz="2500" dirty="0" err="1" smtClean="0">
                          <a:latin typeface="Jameel Noori Nastaleeq" pitchFamily="2" charset="-78"/>
                          <a:cs typeface="Jameel Noori Nastaleeq" pitchFamily="2" charset="-78"/>
                        </a:rPr>
                        <a:t>Jamaat</a:t>
                      </a:r>
                      <a:r>
                        <a:rPr lang="en-US" sz="2500" dirty="0" smtClean="0">
                          <a:latin typeface="Jameel Noori Nastaleeq" pitchFamily="2" charset="-78"/>
                          <a:cs typeface="Jameel Noori Nastaleeq" pitchFamily="2" charset="-78"/>
                        </a:rPr>
                        <a:t>-e-</a:t>
                      </a:r>
                      <a:r>
                        <a:rPr lang="en-US" sz="2500" dirty="0" err="1" smtClean="0">
                          <a:latin typeface="Jameel Noori Nastaleeq" pitchFamily="2" charset="-78"/>
                          <a:cs typeface="Jameel Noori Nastaleeq" pitchFamily="2" charset="-78"/>
                        </a:rPr>
                        <a:t>Tabligh</a:t>
                      </a:r>
                      <a:r>
                        <a:rPr lang="en-US" sz="2500" dirty="0" smtClean="0">
                          <a:latin typeface="Jameel Noori Nastaleeq" pitchFamily="2" charset="-78"/>
                          <a:cs typeface="Jameel Noori Nastaleeq" pitchFamily="2" charset="-78"/>
                        </a:rPr>
                        <a:t> students</a:t>
                      </a:r>
                      <a:endParaRPr lang="en-US" sz="2500" b="1" dirty="0">
                        <a:solidFill>
                          <a:srgbClr val="FF0000"/>
                        </a:solidFill>
                        <a:latin typeface="Jameel Noori Nastaleeq" pitchFamily="2" charset="-78"/>
                        <a:cs typeface="Jameel Noori Nastaleeq" pitchFamily="2" charset="-78"/>
                      </a:endParaRPr>
                    </a:p>
                  </a:txBody>
                  <a:tcPr anchor="ctr"/>
                </a:tc>
                <a:extLst>
                  <a:ext uri="{0D108BD9-81ED-4DB2-BD59-A6C34878D82A}">
                    <a16:rowId xmlns:a16="http://schemas.microsoft.com/office/drawing/2014/main" val="10002"/>
                  </a:ext>
                </a:extLst>
              </a:tr>
              <a:tr h="815480">
                <a:tc>
                  <a:txBody>
                    <a:bodyPr/>
                    <a:lstStyle/>
                    <a:p>
                      <a:pPr algn="r"/>
                      <a:r>
                        <a:rPr lang="ur-PK" sz="2700" dirty="0">
                          <a:latin typeface="Jameel Noori Nastaleeq" pitchFamily="2" charset="-78"/>
                          <a:cs typeface="Jameel Noori Nastaleeq" pitchFamily="2" charset="-78"/>
                        </a:rPr>
                        <a:t>11</a:t>
                      </a:r>
                      <a:r>
                        <a:rPr lang="en-US" sz="2700" dirty="0">
                          <a:latin typeface="Jameel Noori Nastaleeq" pitchFamily="2" charset="-78"/>
                          <a:cs typeface="Jameel Noori Nastaleeq" pitchFamily="2" charset="-78"/>
                        </a:rPr>
                        <a:t>,</a:t>
                      </a:r>
                      <a:r>
                        <a:rPr lang="ur-PK" sz="2700" dirty="0">
                          <a:latin typeface="Jameel Noori Nastaleeq" pitchFamily="2" charset="-78"/>
                          <a:cs typeface="Jameel Noori Nastaleeq" pitchFamily="2" charset="-78"/>
                        </a:rPr>
                        <a:t>459</a:t>
                      </a:r>
                      <a:endParaRPr lang="en-US" sz="2700" dirty="0">
                        <a:solidFill>
                          <a:srgbClr val="FF0000"/>
                        </a:solidFill>
                        <a:latin typeface="Jameel Noori Nastaleeq" pitchFamily="2" charset="-78"/>
                        <a:cs typeface="Jameel Noori Nastaleeq" pitchFamily="2" charset="-78"/>
                      </a:endParaRPr>
                    </a:p>
                  </a:txBody>
                  <a:tcPr anchor="ct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r-FR" sz="2500" dirty="0" smtClean="0">
                          <a:latin typeface="Jameel Noori Nastaleeq" pitchFamily="2" charset="-78"/>
                          <a:cs typeface="Jameel Noori Nastaleeq" pitchFamily="2" charset="-78"/>
                        </a:rPr>
                        <a:t>Des collègues de </a:t>
                      </a:r>
                      <a:r>
                        <a:rPr lang="fr-FR" sz="2500" dirty="0" err="1" smtClean="0">
                          <a:latin typeface="Jameel Noori Nastaleeq" pitchFamily="2" charset="-78"/>
                          <a:cs typeface="Jameel Noori Nastaleeq" pitchFamily="2" charset="-78"/>
                        </a:rPr>
                        <a:t>Jamaat</a:t>
                      </a:r>
                      <a:r>
                        <a:rPr lang="fr-FR" sz="2500" dirty="0" smtClean="0">
                          <a:latin typeface="Jameel Noori Nastaleeq" pitchFamily="2" charset="-78"/>
                          <a:cs typeface="Jameel Noori Nastaleeq" pitchFamily="2" charset="-78"/>
                        </a:rPr>
                        <a:t>-e-</a:t>
                      </a:r>
                      <a:r>
                        <a:rPr lang="fr-FR" sz="2500" dirty="0" err="1" smtClean="0">
                          <a:latin typeface="Jameel Noori Nastaleeq" pitchFamily="2" charset="-78"/>
                          <a:cs typeface="Jameel Noori Nastaleeq" pitchFamily="2" charset="-78"/>
                        </a:rPr>
                        <a:t>Tabligh</a:t>
                      </a:r>
                      <a:r>
                        <a:rPr lang="fr-FR" sz="2500" dirty="0" smtClean="0">
                          <a:latin typeface="Jameel Noori Nastaleeq" pitchFamily="2" charset="-78"/>
                          <a:cs typeface="Jameel Noori Nastaleeq" pitchFamily="2" charset="-78"/>
                        </a:rPr>
                        <a:t>, des étudiants et d’autres personnes ont été amenés dans leur pays d’origine.</a:t>
                      </a:r>
                      <a:endParaRPr lang="en-US" sz="2500" b="1" dirty="0">
                        <a:solidFill>
                          <a:srgbClr val="FF0000"/>
                        </a:solidFill>
                        <a:latin typeface="Jameel Noori Nastaleeq" pitchFamily="2" charset="-78"/>
                        <a:cs typeface="Jameel Noori Nastaleeq" pitchFamily="2" charset="-78"/>
                      </a:endParaRPr>
                    </a:p>
                  </a:txBody>
                  <a:tcPr anchor="ctr"/>
                </a:tc>
                <a:extLst>
                  <a:ext uri="{0D108BD9-81ED-4DB2-BD59-A6C34878D82A}">
                    <a16:rowId xmlns:a16="http://schemas.microsoft.com/office/drawing/2014/main" val="10003"/>
                  </a:ext>
                </a:extLst>
              </a:tr>
              <a:tr h="704252">
                <a:tc>
                  <a:txBody>
                    <a:bodyPr/>
                    <a:lstStyle/>
                    <a:p>
                      <a:pPr algn="r"/>
                      <a:r>
                        <a:rPr lang="ur-PK" sz="2700" dirty="0">
                          <a:latin typeface="Jameel Noori Nastaleeq" pitchFamily="2" charset="-78"/>
                          <a:cs typeface="Jameel Noori Nastaleeq" pitchFamily="2" charset="-78"/>
                        </a:rPr>
                        <a:t>211</a:t>
                      </a:r>
                      <a:endParaRPr lang="en-US" sz="2700" dirty="0">
                        <a:solidFill>
                          <a:srgbClr val="FF0000"/>
                        </a:solidFill>
                        <a:latin typeface="Jameel Noori Nastaleeq" pitchFamily="2" charset="-78"/>
                        <a:cs typeface="Jameel Noori Nastaleeq" pitchFamily="2" charset="-78"/>
                      </a:endParaRPr>
                    </a:p>
                  </a:txBody>
                  <a:tcPr anchor="ct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r-FR" sz="2500" dirty="0" smtClean="0">
                          <a:latin typeface="Jameel Noori Nastaleeq" pitchFamily="2" charset="-78"/>
                          <a:cs typeface="Jameel Noori Nastaleeq" pitchFamily="2" charset="-78"/>
                        </a:rPr>
                        <a:t>Les quartiers et les rues ont été assainis</a:t>
                      </a:r>
                      <a:endParaRPr lang="en-US" sz="2500" b="1" dirty="0">
                        <a:solidFill>
                          <a:srgbClr val="FF0000"/>
                        </a:solidFill>
                        <a:latin typeface="Jameel Noori Nastaleeq" pitchFamily="2" charset="-78"/>
                        <a:cs typeface="Jameel Noori Nastaleeq" pitchFamily="2" charset="-78"/>
                      </a:endParaRPr>
                    </a:p>
                  </a:txBody>
                  <a:tcPr anchor="ctr"/>
                </a:tc>
                <a:extLst>
                  <a:ext uri="{0D108BD9-81ED-4DB2-BD59-A6C34878D82A}">
                    <a16:rowId xmlns:a16="http://schemas.microsoft.com/office/drawing/2014/main" val="10004"/>
                  </a:ext>
                </a:extLst>
              </a:tr>
              <a:tr h="704252">
                <a:tc>
                  <a:txBody>
                    <a:bodyPr/>
                    <a:lstStyle/>
                    <a:p>
                      <a:pPr algn="r"/>
                      <a:r>
                        <a:rPr lang="ur-PK" sz="2700" dirty="0">
                          <a:latin typeface="Jameel Noori Nastaleeq" pitchFamily="2" charset="-78"/>
                          <a:cs typeface="Jameel Noori Nastaleeq" pitchFamily="2" charset="-78"/>
                        </a:rPr>
                        <a:t>500</a:t>
                      </a:r>
                      <a:endParaRPr lang="en-US" sz="2700" dirty="0">
                        <a:solidFill>
                          <a:srgbClr val="FF0000"/>
                        </a:solidFill>
                        <a:latin typeface="Jameel Noori Nastaleeq" pitchFamily="2" charset="-78"/>
                        <a:cs typeface="Jameel Noori Nastaleeq" pitchFamily="2" charset="-78"/>
                      </a:endParaRPr>
                    </a:p>
                  </a:txBody>
                  <a:tcPr anchor="ct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IN" sz="2500" dirty="0" smtClean="0">
                          <a:latin typeface="Jameel Noori Nastaleeq" pitchFamily="2" charset="-78"/>
                          <a:cs typeface="Jameel Noori Nastaleeq" pitchFamily="2" charset="-78"/>
                        </a:rPr>
                        <a:t>Distribution PP Kits</a:t>
                      </a:r>
                      <a:endParaRPr lang="en-US" sz="2500" b="1" dirty="0">
                        <a:solidFill>
                          <a:srgbClr val="FF0000"/>
                        </a:solidFill>
                        <a:latin typeface="Jameel Noori Nastaleeq" pitchFamily="2" charset="-78"/>
                        <a:cs typeface="Jameel Noori Nastaleeq" pitchFamily="2" charset="-78"/>
                      </a:endParaRPr>
                    </a:p>
                  </a:txBody>
                  <a:tcPr anchor="ctr"/>
                </a:tc>
                <a:extLst>
                  <a:ext uri="{0D108BD9-81ED-4DB2-BD59-A6C34878D82A}">
                    <a16:rowId xmlns:a16="http://schemas.microsoft.com/office/drawing/2014/main" val="10005"/>
                  </a:ext>
                </a:extLst>
              </a:tr>
              <a:tr h="704252">
                <a:tc>
                  <a:txBody>
                    <a:bodyPr/>
                    <a:lstStyle/>
                    <a:p>
                      <a:pPr algn="r"/>
                      <a:r>
                        <a:rPr lang="ur-PK" sz="2700" dirty="0">
                          <a:latin typeface="Jameel Noori Nastaleeq" pitchFamily="2" charset="-78"/>
                          <a:cs typeface="Jameel Noori Nastaleeq" pitchFamily="2" charset="-78"/>
                        </a:rPr>
                        <a:t>2</a:t>
                      </a:r>
                      <a:r>
                        <a:rPr lang="en-US" sz="2700" dirty="0">
                          <a:latin typeface="Jameel Noori Nastaleeq" pitchFamily="2" charset="-78"/>
                          <a:cs typeface="Jameel Noori Nastaleeq" pitchFamily="2" charset="-78"/>
                        </a:rPr>
                        <a:t>,</a:t>
                      </a:r>
                      <a:r>
                        <a:rPr lang="ur-PK" sz="2700" dirty="0">
                          <a:latin typeface="Jameel Noori Nastaleeq" pitchFamily="2" charset="-78"/>
                          <a:cs typeface="Jameel Noori Nastaleeq" pitchFamily="2" charset="-78"/>
                        </a:rPr>
                        <a:t>00000</a:t>
                      </a:r>
                      <a:endParaRPr lang="en-US" sz="2700" dirty="0">
                        <a:solidFill>
                          <a:srgbClr val="FF0000"/>
                        </a:solidFill>
                        <a:latin typeface="Jameel Noori Nastaleeq" pitchFamily="2" charset="-78"/>
                        <a:cs typeface="Jameel Noori Nastaleeq" pitchFamily="2" charset="-78"/>
                      </a:endParaRPr>
                    </a:p>
                  </a:txBody>
                  <a:tcPr anchor="ct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r-FR" sz="2500" dirty="0" smtClean="0">
                          <a:latin typeface="Jameel Noori Nastaleeq" pitchFamily="2" charset="-78"/>
                          <a:cs typeface="Jameel Noori Nastaleeq" pitchFamily="2" charset="-78"/>
                        </a:rPr>
                        <a:t>Distribution de masques par le Scouts Jamiat </a:t>
                      </a:r>
                      <a:r>
                        <a:rPr lang="fr-FR" sz="2500" dirty="0" err="1" smtClean="0">
                          <a:latin typeface="Jameel Noori Nastaleeq" pitchFamily="2" charset="-78"/>
                          <a:cs typeface="Jameel Noori Nastaleeq" pitchFamily="2" charset="-78"/>
                        </a:rPr>
                        <a:t>Youth</a:t>
                      </a:r>
                      <a:r>
                        <a:rPr lang="fr-FR" sz="2500" dirty="0" smtClean="0">
                          <a:latin typeface="Jameel Noori Nastaleeq" pitchFamily="2" charset="-78"/>
                          <a:cs typeface="Jameel Noori Nastaleeq" pitchFamily="2" charset="-78"/>
                        </a:rPr>
                        <a:t> Club</a:t>
                      </a:r>
                      <a:endParaRPr lang="en-US" sz="2500" b="1" dirty="0">
                        <a:solidFill>
                          <a:srgbClr val="FF0000"/>
                        </a:solidFill>
                        <a:latin typeface="Jameel Noori Nastaleeq" pitchFamily="2" charset="-78"/>
                        <a:cs typeface="Jameel Noori Nastaleeq" pitchFamily="2" charset="-78"/>
                      </a:endParaRPr>
                    </a:p>
                  </a:txBody>
                  <a:tcPr anchor="ctr"/>
                </a:tc>
                <a:extLst>
                  <a:ext uri="{0D108BD9-81ED-4DB2-BD59-A6C34878D82A}">
                    <a16:rowId xmlns:a16="http://schemas.microsoft.com/office/drawing/2014/main" val="10006"/>
                  </a:ext>
                </a:extLst>
              </a:tr>
            </a:tbl>
          </a:graphicData>
        </a:graphic>
      </p:graphicFrame>
      <p:sp>
        <p:nvSpPr>
          <p:cNvPr id="7" name="Rounded Rectangle 3">
            <a:extLst>
              <a:ext uri="{FF2B5EF4-FFF2-40B4-BE49-F238E27FC236}">
                <a16:creationId xmlns:a16="http://schemas.microsoft.com/office/drawing/2014/main" id="{AC16B621-3FCB-4671-AE4A-C82C2E341CD8}"/>
              </a:ext>
            </a:extLst>
          </p:cNvPr>
          <p:cNvSpPr/>
          <p:nvPr/>
        </p:nvSpPr>
        <p:spPr>
          <a:xfrm>
            <a:off x="8832304" y="4149080"/>
            <a:ext cx="3106452" cy="1224136"/>
          </a:xfrm>
          <a:prstGeom prst="roundRect">
            <a:avLst/>
          </a:prstGeom>
          <a:solidFill>
            <a:srgbClr val="285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ur-PK" sz="3200" b="1" dirty="0">
                <a:solidFill>
                  <a:schemeClr val="bg1"/>
                </a:solidFill>
                <a:latin typeface="Jameel Noori Nastaleeq" pitchFamily="2" charset="-78"/>
                <a:cs typeface="Jameel Noori Nastaleeq" pitchFamily="2" charset="-78"/>
              </a:rPr>
              <a:t>کووڈ 19 میں عوام الناس کی راحت رسانی کا                                                         کام </a:t>
            </a:r>
          </a:p>
        </p:txBody>
      </p:sp>
      <p:pic>
        <p:nvPicPr>
          <p:cNvPr id="8" name="Picture 2" descr="See the source image">
            <a:extLst>
              <a:ext uri="{FF2B5EF4-FFF2-40B4-BE49-F238E27FC236}">
                <a16:creationId xmlns:a16="http://schemas.microsoft.com/office/drawing/2014/main" id="{A88C3386-3A78-450E-978A-0EBCCD8653DB}"/>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14302" y="1124744"/>
            <a:ext cx="2942456" cy="29424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2FF37EA-D34D-4877-A285-69576FE495CC}"/>
              </a:ext>
            </a:extLst>
          </p:cNvPr>
          <p:cNvPicPr>
            <a:picLocks noChangeAspect="1"/>
          </p:cNvPicPr>
          <p:nvPr/>
        </p:nvPicPr>
        <p:blipFill rotWithShape="1">
          <a:blip r:embed="rId3"/>
          <a:srcRect l="62999" b="27901"/>
          <a:stretch/>
        </p:blipFill>
        <p:spPr>
          <a:xfrm>
            <a:off x="0" y="5589240"/>
            <a:ext cx="886547" cy="1268760"/>
          </a:xfrm>
          <a:prstGeom prst="rect">
            <a:avLst/>
          </a:prstGeom>
        </p:spPr>
      </p:pic>
      <p:sp>
        <p:nvSpPr>
          <p:cNvPr id="10" name="Rectangle 9">
            <a:extLst>
              <a:ext uri="{FF2B5EF4-FFF2-40B4-BE49-F238E27FC236}">
                <a16:creationId xmlns:a16="http://schemas.microsoft.com/office/drawing/2014/main" id="{BAE4F8C1-3531-4780-B0F1-EF0BEE9462EE}"/>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721332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EE0C1"/>
            </a:gs>
            <a:gs pos="50000">
              <a:srgbClr val="FFCC9D"/>
            </a:gs>
            <a:gs pos="100000">
              <a:srgbClr val="88D58C"/>
            </a:gs>
          </a:gsLst>
          <a:lin ang="5400000" scaled="0"/>
        </a:gradFill>
        <a:effectLst/>
      </p:bgPr>
    </p:bg>
    <p:spTree>
      <p:nvGrpSpPr>
        <p:cNvPr id="1" name=""/>
        <p:cNvGrpSpPr/>
        <p:nvPr/>
      </p:nvGrpSpPr>
      <p:grpSpPr>
        <a:xfrm>
          <a:off x="0" y="0"/>
          <a:ext cx="0" cy="0"/>
          <a:chOff x="0" y="0"/>
          <a:chExt cx="0" cy="0"/>
        </a:xfrm>
      </p:grpSpPr>
      <p:sp>
        <p:nvSpPr>
          <p:cNvPr id="12" name="Title 1"/>
          <p:cNvSpPr>
            <a:spLocks noGrp="1"/>
          </p:cNvSpPr>
          <p:nvPr/>
        </p:nvSpPr>
        <p:spPr>
          <a:xfrm>
            <a:off x="2514600" y="299878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IN"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580" t="5131" r="5628" b="4259"/>
          <a:stretch/>
        </p:blipFill>
        <p:spPr>
          <a:xfrm>
            <a:off x="1905000" y="1196752"/>
            <a:ext cx="8382000" cy="5355864"/>
          </a:xfrm>
          <a:prstGeom prst="rect">
            <a:avLst/>
          </a:prstGeom>
          <a:ln>
            <a:noFill/>
          </a:ln>
        </p:spPr>
        <p:style>
          <a:lnRef idx="2">
            <a:schemeClr val="accent2"/>
          </a:lnRef>
          <a:fillRef idx="1">
            <a:schemeClr val="lt1"/>
          </a:fillRef>
          <a:effectRef idx="0">
            <a:schemeClr val="accent2"/>
          </a:effectRef>
          <a:fontRef idx="minor">
            <a:schemeClr val="dk1"/>
          </a:fontRef>
        </p:style>
      </p:pic>
      <p:sp>
        <p:nvSpPr>
          <p:cNvPr id="5" name="Snip Same Side Corner Rectangle 2">
            <a:extLst>
              <a:ext uri="{FF2B5EF4-FFF2-40B4-BE49-F238E27FC236}">
                <a16:creationId xmlns:a16="http://schemas.microsoft.com/office/drawing/2014/main" id="{A5438F4C-3493-4B4D-BF89-10FDB2B89714}"/>
              </a:ext>
            </a:extLst>
          </p:cNvPr>
          <p:cNvSpPr/>
          <p:nvPr/>
        </p:nvSpPr>
        <p:spPr>
          <a:xfrm>
            <a:off x="479376" y="305384"/>
            <a:ext cx="11305256" cy="722402"/>
          </a:xfrm>
          <a:prstGeom prst="roundRect">
            <a:avLst>
              <a:gd name="adj" fmla="val 50000"/>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rtl="1"/>
            <a:r>
              <a:rPr lang="ur-PK" sz="3600" dirty="0">
                <a:solidFill>
                  <a:srgbClr val="2E406D"/>
                </a:solidFill>
                <a:latin typeface="Jameel Noori Nastaleeq" pitchFamily="2" charset="-78"/>
                <a:cs typeface="Jameel Noori Nastaleeq" pitchFamily="2" charset="-78"/>
              </a:rPr>
              <a:t>کووڈ 19 کی خدمات پر جمعیۃ یوتھ کلب کو </a:t>
            </a:r>
            <a:r>
              <a:rPr lang="en-IN" sz="3600" dirty="0">
                <a:solidFill>
                  <a:srgbClr val="2E406D"/>
                </a:solidFill>
                <a:latin typeface="Jameel Noori Nastaleeq" pitchFamily="2" charset="-78"/>
                <a:cs typeface="Jameel Noori Nastaleeq" pitchFamily="2" charset="-78"/>
              </a:rPr>
              <a:t>NHQ </a:t>
            </a:r>
            <a:r>
              <a:rPr lang="ur-PK" sz="3600" dirty="0">
                <a:solidFill>
                  <a:srgbClr val="2E406D"/>
                </a:solidFill>
                <a:latin typeface="Jameel Noori Nastaleeq" pitchFamily="2" charset="-78"/>
                <a:cs typeface="Jameel Noori Nastaleeq" pitchFamily="2" charset="-78"/>
              </a:rPr>
              <a:t>کی جانب سے خصوصی سرٹیفکٹ سے نوازا گیا </a:t>
            </a:r>
          </a:p>
        </p:txBody>
      </p:sp>
      <p:pic>
        <p:nvPicPr>
          <p:cNvPr id="6" name="Picture 5">
            <a:extLst>
              <a:ext uri="{FF2B5EF4-FFF2-40B4-BE49-F238E27FC236}">
                <a16:creationId xmlns:a16="http://schemas.microsoft.com/office/drawing/2014/main" id="{DF6F8D8C-F142-413F-9C59-3DECC9E92EAF}"/>
              </a:ext>
            </a:extLst>
          </p:cNvPr>
          <p:cNvPicPr>
            <a:picLocks noChangeAspect="1"/>
          </p:cNvPicPr>
          <p:nvPr/>
        </p:nvPicPr>
        <p:blipFill rotWithShape="1">
          <a:blip r:embed="rId3"/>
          <a:srcRect l="62999" b="27901"/>
          <a:stretch/>
        </p:blipFill>
        <p:spPr>
          <a:xfrm>
            <a:off x="0" y="5589240"/>
            <a:ext cx="886547" cy="1268760"/>
          </a:xfrm>
          <a:prstGeom prst="rect">
            <a:avLst/>
          </a:prstGeom>
        </p:spPr>
      </p:pic>
      <p:sp>
        <p:nvSpPr>
          <p:cNvPr id="9" name="Rectangle 8">
            <a:extLst>
              <a:ext uri="{FF2B5EF4-FFF2-40B4-BE49-F238E27FC236}">
                <a16:creationId xmlns:a16="http://schemas.microsoft.com/office/drawing/2014/main" id="{5494E7D2-4AF4-451E-99D9-62C4269B724C}"/>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072803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100" name="Picture 4" descr="D:\JYC (E)\JYC\New Volume\Leter Hindi Scout\FOLDAR\SALANA ANUAL RIPORT 2019-20 NHQ\2025\maniyata certo.jpg"/>
          <p:cNvPicPr>
            <a:picLocks noChangeAspect="1" noChangeArrowheads="1"/>
          </p:cNvPicPr>
          <p:nvPr/>
        </p:nvPicPr>
        <p:blipFill>
          <a:blip r:embed="rId2" cstate="print">
            <a:clrChange>
              <a:clrFrom>
                <a:srgbClr val="0000FE"/>
              </a:clrFrom>
              <a:clrTo>
                <a:srgbClr val="0000FE">
                  <a:alpha val="0"/>
                </a:srgbClr>
              </a:clrTo>
            </a:clrChang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263352" y="260648"/>
            <a:ext cx="4540909" cy="6362225"/>
          </a:xfrm>
          <a:prstGeom prst="rect">
            <a:avLst/>
          </a:prstGeom>
          <a:noFill/>
          <a:extLst>
            <a:ext uri="{909E8E84-426E-40DD-AFC4-6F175D3DCCD1}">
              <a14:hiddenFill xmlns:a14="http://schemas.microsoft.com/office/drawing/2010/main">
                <a:solidFill>
                  <a:srgbClr val="FFFFFF"/>
                </a:solidFill>
              </a14:hiddenFill>
            </a:ext>
          </a:extLst>
        </p:spPr>
      </p:pic>
      <p:sp>
        <p:nvSpPr>
          <p:cNvPr id="5" name="Snip Same Side Corner Rectangle 2">
            <a:extLst>
              <a:ext uri="{FF2B5EF4-FFF2-40B4-BE49-F238E27FC236}">
                <a16:creationId xmlns:a16="http://schemas.microsoft.com/office/drawing/2014/main" id="{4275184C-B14B-4EF7-9E2E-912C63315F11}"/>
              </a:ext>
            </a:extLst>
          </p:cNvPr>
          <p:cNvSpPr/>
          <p:nvPr/>
        </p:nvSpPr>
        <p:spPr>
          <a:xfrm>
            <a:off x="4948277" y="260648"/>
            <a:ext cx="7052379" cy="1632993"/>
          </a:xfrm>
          <a:prstGeom prst="roundRect">
            <a:avLst>
              <a:gd name="adj" fmla="val 0"/>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rtl="1"/>
            <a:r>
              <a:rPr lang="ur-PK" sz="4800" dirty="0">
                <a:solidFill>
                  <a:srgbClr val="2E406D"/>
                </a:solidFill>
                <a:latin typeface="Jameel Noori Nastaleeq" pitchFamily="2" charset="-78"/>
                <a:cs typeface="Jameel Noori Nastaleeq" pitchFamily="2" charset="-78"/>
              </a:rPr>
              <a:t>مانیتا سرٹیفکٹ   </a:t>
            </a:r>
            <a:endParaRPr lang="en-US" sz="4800" dirty="0">
              <a:solidFill>
                <a:srgbClr val="2E406D"/>
              </a:solidFill>
              <a:latin typeface="Jameel Noori Nastaleeq" pitchFamily="2" charset="-78"/>
              <a:cs typeface="Jameel Noori Nastaleeq" pitchFamily="2" charset="-78"/>
            </a:endParaRPr>
          </a:p>
          <a:p>
            <a:pPr algn="ctr" rtl="1"/>
            <a:r>
              <a:rPr lang="ur-PK" sz="4800" dirty="0">
                <a:solidFill>
                  <a:srgbClr val="2E406D"/>
                </a:solidFill>
                <a:latin typeface="Jameel Noori Nastaleeq" pitchFamily="2" charset="-78"/>
                <a:cs typeface="Jameel Noori Nastaleeq" pitchFamily="2" charset="-78"/>
              </a:rPr>
              <a:t>جمعیۃ یوتھ کلب بھارت اسکاوٹ اینڈ گائڈ دہلی</a:t>
            </a:r>
          </a:p>
        </p:txBody>
      </p:sp>
      <p:pic>
        <p:nvPicPr>
          <p:cNvPr id="8" name="Picture 7">
            <a:extLst>
              <a:ext uri="{FF2B5EF4-FFF2-40B4-BE49-F238E27FC236}">
                <a16:creationId xmlns:a16="http://schemas.microsoft.com/office/drawing/2014/main" id="{AFE00F9E-B055-492D-BCF1-2F1E04C8CF73}"/>
              </a:ext>
            </a:extLst>
          </p:cNvPr>
          <p:cNvPicPr>
            <a:picLocks noChangeAspect="1"/>
          </p:cNvPicPr>
          <p:nvPr/>
        </p:nvPicPr>
        <p:blipFill rotWithShape="1">
          <a:blip r:embed="rId4"/>
          <a:srcRect l="62999" b="27901"/>
          <a:stretch/>
        </p:blipFill>
        <p:spPr>
          <a:xfrm>
            <a:off x="4816465" y="5373216"/>
            <a:ext cx="886547" cy="1268760"/>
          </a:xfrm>
          <a:prstGeom prst="rect">
            <a:avLst/>
          </a:prstGeom>
        </p:spPr>
      </p:pic>
      <p:sp>
        <p:nvSpPr>
          <p:cNvPr id="9" name="Rectangle 8">
            <a:extLst>
              <a:ext uri="{FF2B5EF4-FFF2-40B4-BE49-F238E27FC236}">
                <a16:creationId xmlns:a16="http://schemas.microsoft.com/office/drawing/2014/main" id="{6D3A7B1E-27E7-49DB-97F3-B5D47AB9142E}"/>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373243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980611572"/>
              </p:ext>
            </p:extLst>
          </p:nvPr>
        </p:nvGraphicFramePr>
        <p:xfrm>
          <a:off x="2999657" y="1120207"/>
          <a:ext cx="7395411" cy="5727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p:nvPr/>
        </p:nvPicPr>
        <p:blipFill>
          <a:blip r:embed="rId7" cstate="print">
            <a:extLst>
              <a:ext uri="{28A0092B-C50C-407E-A947-70E740481C1C}">
                <a14:useLocalDpi xmlns:a14="http://schemas.microsoft.com/office/drawing/2010/main" val="0"/>
              </a:ext>
            </a:extLst>
          </a:blip>
          <a:stretch>
            <a:fillRect/>
          </a:stretch>
        </p:blipFill>
        <p:spPr>
          <a:xfrm>
            <a:off x="-1" y="0"/>
            <a:ext cx="8899815" cy="6858000"/>
          </a:xfrm>
          <a:prstGeom prst="rect">
            <a:avLst/>
          </a:prstGeom>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324214"/>
            <a:ext cx="3450200" cy="2523024"/>
          </a:xfrm>
          <a:prstGeom prst="round1Rect">
            <a:avLst>
              <a:gd name="adj"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Same Side Corner Rectangle 2">
            <a:extLst>
              <a:ext uri="{FF2B5EF4-FFF2-40B4-BE49-F238E27FC236}">
                <a16:creationId xmlns:a16="http://schemas.microsoft.com/office/drawing/2014/main" id="{F672B432-B3BC-44AC-A3F6-5DD74FBC2722}"/>
              </a:ext>
            </a:extLst>
          </p:cNvPr>
          <p:cNvSpPr/>
          <p:nvPr/>
        </p:nvSpPr>
        <p:spPr>
          <a:xfrm>
            <a:off x="1065988" y="198903"/>
            <a:ext cx="5824331" cy="722402"/>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1"/>
            <a:r>
              <a:rPr lang="ur-PK" sz="3600" dirty="0">
                <a:solidFill>
                  <a:srgbClr val="2E406D"/>
                </a:solidFill>
                <a:latin typeface="Jameel Noori Nastaleeq" pitchFamily="2" charset="-78"/>
                <a:cs typeface="Jameel Noori Nastaleeq" pitchFamily="2" charset="-78"/>
              </a:rPr>
              <a:t>دفتر جمعیۃ علماء ہنددہلی                                                                                           اور میڈیکل سروس                                                                                           و تد فین </a:t>
            </a:r>
          </a:p>
        </p:txBody>
      </p:sp>
      <p:sp>
        <p:nvSpPr>
          <p:cNvPr id="10" name="Rounded Rectangle 9"/>
          <p:cNvSpPr/>
          <p:nvPr/>
        </p:nvSpPr>
        <p:spPr>
          <a:xfrm>
            <a:off x="7968208" y="0"/>
            <a:ext cx="4223522" cy="6858000"/>
          </a:xfrm>
          <a:prstGeom prst="roundRect">
            <a:avLst>
              <a:gd name="adj" fmla="val 0"/>
            </a:avLst>
          </a:prstGeom>
          <a:solidFill>
            <a:srgbClr val="434552"/>
          </a:solidFill>
          <a:ln>
            <a:noFill/>
          </a:ln>
        </p:spPr>
        <p:style>
          <a:lnRef idx="2">
            <a:schemeClr val="dk1"/>
          </a:lnRef>
          <a:fillRef idx="1">
            <a:schemeClr val="lt1"/>
          </a:fillRef>
          <a:effectRef idx="0">
            <a:schemeClr val="dk1"/>
          </a:effectRef>
          <a:fontRef idx="minor">
            <a:schemeClr val="dk1"/>
          </a:fontRef>
        </p:style>
        <p:txBody>
          <a:bodyPr lIns="182880" rIns="182880" bIns="182880" rtlCol="0" anchor="t">
            <a:normAutofit/>
          </a:bodyPr>
          <a:lstStyle/>
          <a:p>
            <a:pPr lvl="0" algn="just" rtl="1">
              <a:lnSpc>
                <a:spcPct val="150000"/>
              </a:lnSpc>
            </a:pPr>
            <a:r>
              <a:rPr lang="ur-PK" sz="3200" b="1" dirty="0">
                <a:solidFill>
                  <a:schemeClr val="bg1"/>
                </a:solidFill>
                <a:latin typeface="Jameel Noori Nastaleeq" pitchFamily="2" charset="-78"/>
                <a:cs typeface="Jameel Noori Nastaleeq" pitchFamily="2" charset="-78"/>
              </a:rPr>
              <a:t>24 مارچ تا دسمبر 2020 کووڈ 19؍ میں میڈیکل خدمات کیلئے 162؍ اسکاوٹس پر مشتمل 21؍ گروپس نے دفتر جمعیۃ علماء ہند دہلی، مسجد عبد النبی ، مدنی ہال، وغیرہ پوری بلڈنگ کو سینی ٹائز کیا جاتا رہا  اورہسپتالوںمیں کووڈ19 سے متأثرین کی خدمات، دہلی ودیگر اضلاع کے کووڈ 19سے 265 متوفین کی  تجہیز و تکفین کی۔</a:t>
            </a:r>
          </a:p>
          <a:p>
            <a:pPr lvl="0" algn="just" rtl="1">
              <a:lnSpc>
                <a:spcPct val="150000"/>
              </a:lnSpc>
            </a:pPr>
            <a:endParaRPr lang="en-US" sz="3200" b="1" dirty="0">
              <a:solidFill>
                <a:srgbClr val="FF0000"/>
              </a:solidFill>
              <a:latin typeface="Jameel Noori Nastaleeq" pitchFamily="2" charset="-78"/>
              <a:cs typeface="Jameel Noori Nastaleeq" pitchFamily="2" charset="-78"/>
            </a:endParaRPr>
          </a:p>
        </p:txBody>
      </p:sp>
      <p:sp>
        <p:nvSpPr>
          <p:cNvPr id="8" name="Rectangle 7">
            <a:extLst>
              <a:ext uri="{FF2B5EF4-FFF2-40B4-BE49-F238E27FC236}">
                <a16:creationId xmlns:a16="http://schemas.microsoft.com/office/drawing/2014/main" id="{8BD73AA7-C751-47B9-AFCA-0DD3CC814C85}"/>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3308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graphicEl>
                                              <a:dgm id="{7C9E8A44-624E-4FF4-89DB-35C85D7D63A2}"/>
                                            </p:graphicEl>
                                          </p:spTgt>
                                        </p:tgtEl>
                                        <p:attrNameLst>
                                          <p:attrName>style.visibility</p:attrName>
                                        </p:attrNameLst>
                                      </p:cBhvr>
                                      <p:to>
                                        <p:strVal val="visible"/>
                                      </p:to>
                                    </p:set>
                                    <p:anim calcmode="lin" valueType="num">
                                      <p:cBhvr>
                                        <p:cTn id="7" dur="1000" fill="hold"/>
                                        <p:tgtEl>
                                          <p:spTgt spid="4">
                                            <p:graphicEl>
                                              <a:dgm id="{7C9E8A44-624E-4FF4-89DB-35C85D7D63A2}"/>
                                            </p:graphicEl>
                                          </p:spTgt>
                                        </p:tgtEl>
                                        <p:attrNameLst>
                                          <p:attrName>ppt_w</p:attrName>
                                        </p:attrNameLst>
                                      </p:cBhvr>
                                      <p:tavLst>
                                        <p:tav tm="0">
                                          <p:val>
                                            <p:fltVal val="0"/>
                                          </p:val>
                                        </p:tav>
                                        <p:tav tm="100000">
                                          <p:val>
                                            <p:strVal val="#ppt_w"/>
                                          </p:val>
                                        </p:tav>
                                      </p:tavLst>
                                    </p:anim>
                                    <p:anim calcmode="lin" valueType="num">
                                      <p:cBhvr>
                                        <p:cTn id="8" dur="1000" fill="hold"/>
                                        <p:tgtEl>
                                          <p:spTgt spid="4">
                                            <p:graphicEl>
                                              <a:dgm id="{7C9E8A44-624E-4FF4-89DB-35C85D7D63A2}"/>
                                            </p:graphicEl>
                                          </p:spTgt>
                                        </p:tgtEl>
                                        <p:attrNameLst>
                                          <p:attrName>ppt_h</p:attrName>
                                        </p:attrNameLst>
                                      </p:cBhvr>
                                      <p:tavLst>
                                        <p:tav tm="0">
                                          <p:val>
                                            <p:fltVal val="0"/>
                                          </p:val>
                                        </p:tav>
                                        <p:tav tm="100000">
                                          <p:val>
                                            <p:strVal val="#ppt_h"/>
                                          </p:val>
                                        </p:tav>
                                      </p:tavLst>
                                    </p:anim>
                                    <p:anim calcmode="lin" valueType="num">
                                      <p:cBhvr>
                                        <p:cTn id="9" dur="1000" fill="hold"/>
                                        <p:tgtEl>
                                          <p:spTgt spid="4">
                                            <p:graphicEl>
                                              <a:dgm id="{7C9E8A44-624E-4FF4-89DB-35C85D7D63A2}"/>
                                            </p:graphicEl>
                                          </p:spTgt>
                                        </p:tgtEl>
                                        <p:attrNameLst>
                                          <p:attrName>style.rotation</p:attrName>
                                        </p:attrNameLst>
                                      </p:cBhvr>
                                      <p:tavLst>
                                        <p:tav tm="0">
                                          <p:val>
                                            <p:fltVal val="90"/>
                                          </p:val>
                                        </p:tav>
                                        <p:tav tm="100000">
                                          <p:val>
                                            <p:fltVal val="0"/>
                                          </p:val>
                                        </p:tav>
                                      </p:tavLst>
                                    </p:anim>
                                    <p:animEffect transition="in" filter="fade">
                                      <p:cBhvr>
                                        <p:cTn id="10" dur="1000"/>
                                        <p:tgtEl>
                                          <p:spTgt spid="4">
                                            <p:graphicEl>
                                              <a:dgm id="{7C9E8A44-624E-4FF4-89DB-35C85D7D63A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4">
                                            <p:graphicEl>
                                              <a:dgm id="{BDCC0456-6034-485E-B8DA-4DC206B3E039}"/>
                                            </p:graphicEl>
                                          </p:spTgt>
                                        </p:tgtEl>
                                        <p:attrNameLst>
                                          <p:attrName>style.visibility</p:attrName>
                                        </p:attrNameLst>
                                      </p:cBhvr>
                                      <p:to>
                                        <p:strVal val="visible"/>
                                      </p:to>
                                    </p:set>
                                    <p:anim calcmode="lin" valueType="num">
                                      <p:cBhvr additive="base">
                                        <p:cTn id="15" dur="1000"/>
                                        <p:tgtEl>
                                          <p:spTgt spid="4">
                                            <p:graphicEl>
                                              <a:dgm id="{BDCC0456-6034-485E-B8DA-4DC206B3E039}"/>
                                            </p:graphicEl>
                                          </p:spTgt>
                                        </p:tgtEl>
                                        <p:attrNameLst>
                                          <p:attrName>ppt_y</p:attrName>
                                        </p:attrNameLst>
                                      </p:cBhvr>
                                      <p:tavLst>
                                        <p:tav tm="0">
                                          <p:val>
                                            <p:strVal val="#ppt_y+#ppt_h*1.125000"/>
                                          </p:val>
                                        </p:tav>
                                        <p:tav tm="100000">
                                          <p:val>
                                            <p:strVal val="#ppt_y"/>
                                          </p:val>
                                        </p:tav>
                                      </p:tavLst>
                                    </p:anim>
                                    <p:animEffect transition="in" filter="wipe(up)">
                                      <p:cBhvr>
                                        <p:cTn id="16" dur="1000"/>
                                        <p:tgtEl>
                                          <p:spTgt spid="4">
                                            <p:graphicEl>
                                              <a:dgm id="{BDCC0456-6034-485E-B8DA-4DC206B3E03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34552"/>
        </a:solidFill>
        <a:effectLst/>
      </p:bgPr>
    </p:bg>
    <p:spTree>
      <p:nvGrpSpPr>
        <p:cNvPr id="1" name=""/>
        <p:cNvGrpSpPr/>
        <p:nvPr/>
      </p:nvGrpSpPr>
      <p:grpSpPr>
        <a:xfrm>
          <a:off x="0" y="0"/>
          <a:ext cx="0" cy="0"/>
          <a:chOff x="0" y="0"/>
          <a:chExt cx="0" cy="0"/>
        </a:xfrm>
      </p:grpSpPr>
      <p:sp>
        <p:nvSpPr>
          <p:cNvPr id="3" name="Rectangle 2"/>
          <p:cNvSpPr/>
          <p:nvPr/>
        </p:nvSpPr>
        <p:spPr>
          <a:xfrm>
            <a:off x="2748405" y="1414662"/>
            <a:ext cx="7668344" cy="165429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lvl="1" algn="just" defTabSz="1600200" rtl="1">
              <a:lnSpc>
                <a:spcPct val="90000"/>
              </a:lnSpc>
              <a:spcBef>
                <a:spcPct val="0"/>
              </a:spcBef>
              <a:spcAft>
                <a:spcPct val="15000"/>
              </a:spcAft>
            </a:pPr>
            <a:r>
              <a:rPr lang="ur-PK" sz="2700" dirty="0">
                <a:latin typeface="Jameel Noori Nastaleeq" pitchFamily="2" charset="-78"/>
                <a:cs typeface="Jameel Noori Nastaleeq" pitchFamily="2" charset="-78"/>
              </a:rPr>
              <a:t>بھارت اسکاوٹ اینڈ گائڈ کا یوم تاسیس 7؍ نومبر  عالمی سطح پر بلڈ ڈونیشن کے ذریعہ منایا گیا،  دفتر بھارت اسکاوٹ اینڈ گائڈ (</a:t>
            </a:r>
            <a:r>
              <a:rPr lang="en-US" sz="2700" dirty="0">
                <a:latin typeface="Jameel Noori Nastaleeq" pitchFamily="2" charset="-78"/>
                <a:cs typeface="Jameel Noori Nastaleeq" pitchFamily="2" charset="-78"/>
              </a:rPr>
              <a:t>NHQ.) </a:t>
            </a:r>
            <a:r>
              <a:rPr lang="ur-PK" sz="2700" dirty="0">
                <a:latin typeface="Jameel Noori Nastaleeq" pitchFamily="2" charset="-78"/>
                <a:cs typeface="Jameel Noori Nastaleeq" pitchFamily="2" charset="-78"/>
              </a:rPr>
              <a:t>کی طرف سے دہلی اسٹیٹ کے تمام اضلاع سے بیس بیس (20-20)  نوجوان طلب کئے گئے تھے ۔الحمد اللہ جمعیۃ یوتھ کلب کے 21؍ نوجوانوں نے دفتر بھارت اسکاوٹ اینڈ گائڈ (</a:t>
            </a:r>
            <a:r>
              <a:rPr lang="en-US" sz="2700" dirty="0">
                <a:latin typeface="Jameel Noori Nastaleeq" pitchFamily="2" charset="-78"/>
                <a:cs typeface="Jameel Noori Nastaleeq" pitchFamily="2" charset="-78"/>
              </a:rPr>
              <a:t>NHQ. </a:t>
            </a:r>
            <a:r>
              <a:rPr lang="ur-PK" sz="2700" dirty="0">
                <a:latin typeface="Jameel Noori Nastaleeq" pitchFamily="2" charset="-78"/>
                <a:cs typeface="Jameel Noori Nastaleeq" pitchFamily="2" charset="-78"/>
              </a:rPr>
              <a:t>)دہلی میں بلڈ ڈونیٹ کیا۔</a:t>
            </a:r>
          </a:p>
        </p:txBody>
      </p:sp>
      <p:pic>
        <p:nvPicPr>
          <p:cNvPr id="5122" name="Picture 2" descr="C:\Users\hp\Desktop\BLOOD DONATION\bled grou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8850"/>
            <a:ext cx="12192000" cy="5763490"/>
          </a:xfrm>
          <a:prstGeom prst="rect">
            <a:avLst/>
          </a:prstGeom>
          <a:noFill/>
          <a:extLst>
            <a:ext uri="{909E8E84-426E-40DD-AFC4-6F175D3DCCD1}">
              <a14:hiddenFill xmlns:a14="http://schemas.microsoft.com/office/drawing/2010/main">
                <a:solidFill>
                  <a:srgbClr val="FFFFFF"/>
                </a:solidFill>
              </a14:hiddenFill>
            </a:ext>
          </a:extLst>
        </p:spPr>
      </p:pic>
      <p:sp>
        <p:nvSpPr>
          <p:cNvPr id="7" name="Snip Same Side Corner Rectangle 2">
            <a:extLst>
              <a:ext uri="{FF2B5EF4-FFF2-40B4-BE49-F238E27FC236}">
                <a16:creationId xmlns:a16="http://schemas.microsoft.com/office/drawing/2014/main" id="{57EC4F0F-8B82-4A07-9FFD-B19FCE68CED5}"/>
              </a:ext>
            </a:extLst>
          </p:cNvPr>
          <p:cNvSpPr/>
          <p:nvPr/>
        </p:nvSpPr>
        <p:spPr>
          <a:xfrm>
            <a:off x="3144060" y="203542"/>
            <a:ext cx="6877033" cy="722402"/>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1"/>
            <a:r>
              <a:rPr lang="ur-PK" sz="3600" dirty="0">
                <a:solidFill>
                  <a:srgbClr val="2E406D"/>
                </a:solidFill>
                <a:latin typeface="Jameel Noori Nastaleeq" pitchFamily="2" charset="-78"/>
                <a:cs typeface="Jameel Noori Nastaleeq" pitchFamily="2" charset="-78"/>
              </a:rPr>
              <a:t>یوم تاسیس کے موقع پر  </a:t>
            </a:r>
            <a:r>
              <a:rPr lang="en-IN" sz="3600" dirty="0">
                <a:solidFill>
                  <a:srgbClr val="2E406D"/>
                </a:solidFill>
                <a:latin typeface="Jameel Noori Nastaleeq" pitchFamily="2" charset="-78"/>
                <a:cs typeface="Jameel Noori Nastaleeq" pitchFamily="2" charset="-78"/>
              </a:rPr>
              <a:t>NHQ</a:t>
            </a:r>
            <a:r>
              <a:rPr lang="ur-PK" sz="3600" dirty="0">
                <a:solidFill>
                  <a:srgbClr val="2E406D"/>
                </a:solidFill>
                <a:latin typeface="Jameel Noori Nastaleeq" pitchFamily="2" charset="-78"/>
                <a:cs typeface="Jameel Noori Nastaleeq" pitchFamily="2" charset="-78"/>
              </a:rPr>
              <a:t>میں بلڈڈونیشن 2020</a:t>
            </a:r>
          </a:p>
        </p:txBody>
      </p:sp>
      <p:sp>
        <p:nvSpPr>
          <p:cNvPr id="8" name="Rectangle 7">
            <a:extLst>
              <a:ext uri="{FF2B5EF4-FFF2-40B4-BE49-F238E27FC236}">
                <a16:creationId xmlns:a16="http://schemas.microsoft.com/office/drawing/2014/main" id="{135E9269-EF08-42AF-A7A5-C6B2289CAEB4}"/>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824783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99DAB3-61BD-449C-82E7-A6C982A0BFD8}"/>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4DC1F01-0991-4BA4-B07E-CEB4F432E375}"/>
              </a:ext>
            </a:extLst>
          </p:cNvPr>
          <p:cNvPicPr>
            <a:picLocks noChangeAspect="1"/>
          </p:cNvPicPr>
          <p:nvPr/>
        </p:nvPicPr>
        <p:blipFill>
          <a:blip r:embed="rId3"/>
          <a:stretch>
            <a:fillRect/>
          </a:stretch>
        </p:blipFill>
        <p:spPr>
          <a:xfrm>
            <a:off x="0" y="-24138"/>
            <a:ext cx="3857625" cy="6858000"/>
          </a:xfrm>
          <a:prstGeom prst="rect">
            <a:avLst/>
          </a:prstGeom>
        </p:spPr>
      </p:pic>
      <p:pic>
        <p:nvPicPr>
          <p:cNvPr id="9" name="Picture 8">
            <a:extLst>
              <a:ext uri="{FF2B5EF4-FFF2-40B4-BE49-F238E27FC236}">
                <a16:creationId xmlns:a16="http://schemas.microsoft.com/office/drawing/2014/main" id="{D4D7FE1A-4690-4EA3-9438-DB652F817852}"/>
              </a:ext>
            </a:extLst>
          </p:cNvPr>
          <p:cNvPicPr>
            <a:picLocks noChangeAspect="1"/>
          </p:cNvPicPr>
          <p:nvPr/>
        </p:nvPicPr>
        <p:blipFill rotWithShape="1">
          <a:blip r:embed="rId4"/>
          <a:srcRect l="21650" r="30509"/>
          <a:stretch/>
        </p:blipFill>
        <p:spPr>
          <a:xfrm>
            <a:off x="8642727" y="-24138"/>
            <a:ext cx="3549273" cy="4173218"/>
          </a:xfrm>
          <a:prstGeom prst="rect">
            <a:avLst/>
          </a:prstGeom>
        </p:spPr>
      </p:pic>
      <p:pic>
        <p:nvPicPr>
          <p:cNvPr id="11" name="Picture 10">
            <a:extLst>
              <a:ext uri="{FF2B5EF4-FFF2-40B4-BE49-F238E27FC236}">
                <a16:creationId xmlns:a16="http://schemas.microsoft.com/office/drawing/2014/main" id="{68D364F4-A904-4683-A8D6-98C010BDFA8A}"/>
              </a:ext>
            </a:extLst>
          </p:cNvPr>
          <p:cNvPicPr>
            <a:picLocks noChangeAspect="1"/>
          </p:cNvPicPr>
          <p:nvPr/>
        </p:nvPicPr>
        <p:blipFill rotWithShape="1">
          <a:blip r:embed="rId5"/>
          <a:srcRect l="13532" t="20478" r="28216"/>
          <a:stretch/>
        </p:blipFill>
        <p:spPr>
          <a:xfrm>
            <a:off x="8642728" y="4149080"/>
            <a:ext cx="3559144" cy="2733058"/>
          </a:xfrm>
          <a:prstGeom prst="rect">
            <a:avLst/>
          </a:prstGeom>
        </p:spPr>
      </p:pic>
      <p:sp>
        <p:nvSpPr>
          <p:cNvPr id="12" name="Rectangle 11">
            <a:extLst>
              <a:ext uri="{FF2B5EF4-FFF2-40B4-BE49-F238E27FC236}">
                <a16:creationId xmlns:a16="http://schemas.microsoft.com/office/drawing/2014/main" id="{421953EE-7D1D-4DA4-B321-6CA704460DA4}"/>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002769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A585A"/>
        </a:solidFill>
        <a:effectLst/>
      </p:bgPr>
    </p:bg>
    <p:spTree>
      <p:nvGrpSpPr>
        <p:cNvPr id="1" name=""/>
        <p:cNvGrpSpPr/>
        <p:nvPr/>
      </p:nvGrpSpPr>
      <p:grpSpPr>
        <a:xfrm>
          <a:off x="0" y="0"/>
          <a:ext cx="0" cy="0"/>
          <a:chOff x="0" y="0"/>
          <a:chExt cx="0" cy="0"/>
        </a:xfrm>
      </p:grpSpPr>
      <p:pic>
        <p:nvPicPr>
          <p:cNvPr id="6146" name="Picture 2" descr="D:\JYC (E)\JYC\New Volume\UP\URDU REPORT\10-RIPORT M.Azimulla Sb. Haftwari\october to nov 2021 report  jyv buleet\pice\delhi foundation day 7 nov 2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01"/>
            <a:ext cx="7258270" cy="36870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1979" y="2636912"/>
            <a:ext cx="6810022" cy="422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0" y="3777385"/>
            <a:ext cx="5381979" cy="3080616"/>
          </a:xfrm>
          <a:prstGeom prst="rect">
            <a:avLst/>
          </a:prstGeom>
          <a:solidFill>
            <a:srgbClr val="5A585A"/>
          </a:solidFill>
          <a:ln>
            <a:noFill/>
          </a:ln>
        </p:spPr>
        <p:style>
          <a:lnRef idx="3">
            <a:schemeClr val="lt1"/>
          </a:lnRef>
          <a:fillRef idx="1">
            <a:schemeClr val="accent5"/>
          </a:fillRef>
          <a:effectRef idx="1">
            <a:schemeClr val="accent5"/>
          </a:effectRef>
          <a:fontRef idx="minor">
            <a:schemeClr val="lt1"/>
          </a:fontRef>
        </p:style>
        <p:txBody>
          <a:bodyPr wrap="square" lIns="182880" rIns="182880" bIns="182880">
            <a:normAutofit lnSpcReduction="10000"/>
          </a:bodyPr>
          <a:lstStyle/>
          <a:p>
            <a:pPr marL="0" lvl="1" algn="just" defTabSz="1600200" rtl="1">
              <a:lnSpc>
                <a:spcPct val="150000"/>
              </a:lnSpc>
              <a:spcBef>
                <a:spcPct val="0"/>
              </a:spcBef>
              <a:spcAft>
                <a:spcPct val="15000"/>
              </a:spcAft>
            </a:pPr>
            <a:r>
              <a:rPr lang="ur-PK" sz="3300" dirty="0">
                <a:latin typeface="Jameel Noori Nastaleeq" pitchFamily="2" charset="-78"/>
                <a:cs typeface="Jameel Noori Nastaleeq" pitchFamily="2" charset="-78"/>
              </a:rPr>
              <a:t>بھارت اسکاوٹ اینڈ گائڈ کا یوم تاسیس 7؍ نومبر  عالمی سطح پرفاؤنڈیشن ڈے منایا  جمعیۃ یوتھ کلب کے اسکاؤٹس نے (</a:t>
            </a:r>
            <a:r>
              <a:rPr lang="en-IN" sz="3300" dirty="0">
                <a:latin typeface="Jameel Noori Nastaleeq" pitchFamily="2" charset="-78"/>
                <a:cs typeface="Jameel Noori Nastaleeq" pitchFamily="2" charset="-78"/>
              </a:rPr>
              <a:t>North East Delhi</a:t>
            </a:r>
            <a:r>
              <a:rPr lang="ur-PK" sz="3300" dirty="0">
                <a:latin typeface="Jameel Noori Nastaleeq" pitchFamily="2" charset="-78"/>
                <a:cs typeface="Jameel Noori Nastaleeq" pitchFamily="2" charset="-78"/>
              </a:rPr>
              <a:t>) ڈی سی پی صاحب کو اسٹیکر لگاتے ہوئے</a:t>
            </a:r>
          </a:p>
        </p:txBody>
      </p:sp>
      <p:sp>
        <p:nvSpPr>
          <p:cNvPr id="14" name="Rectangle 13"/>
          <p:cNvSpPr/>
          <p:nvPr/>
        </p:nvSpPr>
        <p:spPr>
          <a:xfrm>
            <a:off x="7253472" y="-4801"/>
            <a:ext cx="4938528" cy="2623795"/>
          </a:xfrm>
          <a:prstGeom prst="rect">
            <a:avLst/>
          </a:prstGeom>
          <a:solidFill>
            <a:srgbClr val="EAF3FA"/>
          </a:solidFill>
          <a:ln>
            <a:noFill/>
          </a:ln>
          <a:effectLst/>
        </p:spPr>
        <p:style>
          <a:lnRef idx="0">
            <a:schemeClr val="accent6"/>
          </a:lnRef>
          <a:fillRef idx="3">
            <a:schemeClr val="accent6"/>
          </a:fillRef>
          <a:effectRef idx="3">
            <a:schemeClr val="accent6"/>
          </a:effectRef>
          <a:fontRef idx="minor">
            <a:schemeClr val="lt1"/>
          </a:fontRef>
        </p:style>
        <p:txBody>
          <a:bodyPr wrap="square" lIns="182880" rIns="182880" bIns="182880">
            <a:normAutofit lnSpcReduction="10000"/>
          </a:bodyPr>
          <a:lstStyle/>
          <a:p>
            <a:pPr marL="0" lvl="1" algn="just" defTabSz="1600200" rtl="1">
              <a:lnSpc>
                <a:spcPct val="150000"/>
              </a:lnSpc>
              <a:spcBef>
                <a:spcPct val="0"/>
              </a:spcBef>
              <a:spcAft>
                <a:spcPct val="15000"/>
              </a:spcAft>
            </a:pPr>
            <a:r>
              <a:rPr lang="ur-PK" sz="2800" dirty="0">
                <a:solidFill>
                  <a:srgbClr val="314B64"/>
                </a:solidFill>
                <a:latin typeface="Jameel Noori Nastaleeq" pitchFamily="2" charset="-78"/>
                <a:cs typeface="Jameel Noori Nastaleeq" pitchFamily="2" charset="-78"/>
              </a:rPr>
              <a:t>بھارت اسکاوٹ اینڈ گائڈ کا یوم تاسیس 7؍ نومبر  عالمی سطح پرفاؤنڈیشن ڈے منایا  جمعیۃ یوتھ کلب بجنورکے اسکاؤٹس کے ذریعہ ضلع کے اعلیٰ افسران و عواالناس کو اسٹیکر لگا کر جمعیۃ یوتھ کلب کی اہمیت اور افادیت کے واقف کرایا گیا ۔</a:t>
            </a:r>
          </a:p>
        </p:txBody>
      </p:sp>
      <p:sp>
        <p:nvSpPr>
          <p:cNvPr id="7" name="Snip Same Side Corner Rectangle 2">
            <a:extLst>
              <a:ext uri="{FF2B5EF4-FFF2-40B4-BE49-F238E27FC236}">
                <a16:creationId xmlns:a16="http://schemas.microsoft.com/office/drawing/2014/main" id="{B1A945E6-888B-45C0-A6D1-354D2AA50622}"/>
              </a:ext>
            </a:extLst>
          </p:cNvPr>
          <p:cNvSpPr/>
          <p:nvPr/>
        </p:nvSpPr>
        <p:spPr>
          <a:xfrm>
            <a:off x="2567608" y="2361160"/>
            <a:ext cx="5767896" cy="1408230"/>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1"/>
            <a:r>
              <a:rPr lang="ur-PK" sz="3600" dirty="0">
                <a:solidFill>
                  <a:srgbClr val="2E406D"/>
                </a:solidFill>
                <a:latin typeface="Jameel Noori Nastaleeq" pitchFamily="2" charset="-78"/>
                <a:cs typeface="Jameel Noori Nastaleeq" pitchFamily="2" charset="-78"/>
              </a:rPr>
              <a:t>اسکاوٹ کے یوم تاسیس کے موقع پر  اسٹیکر لگا کر گاؤنڈیشن ڈے منایا گیا  2021</a:t>
            </a:r>
          </a:p>
        </p:txBody>
      </p:sp>
      <p:sp>
        <p:nvSpPr>
          <p:cNvPr id="10" name="Rectangle 9">
            <a:extLst>
              <a:ext uri="{FF2B5EF4-FFF2-40B4-BE49-F238E27FC236}">
                <a16:creationId xmlns:a16="http://schemas.microsoft.com/office/drawing/2014/main" id="{34A78DF3-31A0-4100-88ED-B0223233A287}"/>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79796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0EF"/>
        </a:solidFill>
        <a:effectLst/>
      </p:bgPr>
    </p:bg>
    <p:spTree>
      <p:nvGrpSpPr>
        <p:cNvPr id="1" name=""/>
        <p:cNvGrpSpPr/>
        <p:nvPr/>
      </p:nvGrpSpPr>
      <p:grpSpPr>
        <a:xfrm>
          <a:off x="0" y="0"/>
          <a:ext cx="0" cy="0"/>
          <a:chOff x="0" y="0"/>
          <a:chExt cx="0" cy="0"/>
        </a:xfrm>
      </p:grpSpPr>
      <p:pic>
        <p:nvPicPr>
          <p:cNvPr id="9220" name="Picture 4" descr="C:\Users\hp\Desktop\New folder\IMG2019091415573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22"/>
          <a:stretch/>
        </p:blipFill>
        <p:spPr bwMode="auto">
          <a:xfrm>
            <a:off x="0" y="1152064"/>
            <a:ext cx="12192000" cy="569409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hp\Desktop\New folder\IMG-20210922-WA0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872" y="0"/>
            <a:ext cx="5426507" cy="2441928"/>
          </a:xfrm>
          <a:prstGeom prst="rect">
            <a:avLst/>
          </a:prstGeom>
          <a:noFill/>
          <a:extLst>
            <a:ext uri="{909E8E84-426E-40DD-AFC4-6F175D3DCCD1}">
              <a14:hiddenFill xmlns:a14="http://schemas.microsoft.com/office/drawing/2010/main">
                <a:solidFill>
                  <a:srgbClr val="FFFFFF"/>
                </a:solidFill>
              </a14:hiddenFill>
            </a:ext>
          </a:extLst>
        </p:spPr>
      </p:pic>
      <p:sp>
        <p:nvSpPr>
          <p:cNvPr id="5" name="Snip Same Side Corner Rectangle 2">
            <a:extLst>
              <a:ext uri="{FF2B5EF4-FFF2-40B4-BE49-F238E27FC236}">
                <a16:creationId xmlns:a16="http://schemas.microsoft.com/office/drawing/2014/main" id="{BD18BB25-D7DF-4B02-8001-FB4103493E20}"/>
              </a:ext>
            </a:extLst>
          </p:cNvPr>
          <p:cNvSpPr/>
          <p:nvPr/>
        </p:nvSpPr>
        <p:spPr>
          <a:xfrm>
            <a:off x="0" y="474350"/>
            <a:ext cx="4943872" cy="722402"/>
          </a:xfrm>
          <a:prstGeom prst="roundRect">
            <a:avLst>
              <a:gd name="adj" fmla="val 0"/>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1"/>
            <a:r>
              <a:rPr lang="ur-PK" sz="3600" dirty="0">
                <a:solidFill>
                  <a:srgbClr val="2E406D"/>
                </a:solidFill>
                <a:latin typeface="Jameel Noori Nastaleeq" pitchFamily="2" charset="-78"/>
                <a:cs typeface="Jameel Noori Nastaleeq" pitchFamily="2" charset="-78"/>
              </a:rPr>
              <a:t>کمشنر کورس  نیشنل ٹریننگ سینٹر پچمڑی</a:t>
            </a:r>
          </a:p>
        </p:txBody>
      </p:sp>
      <p:sp>
        <p:nvSpPr>
          <p:cNvPr id="6" name="Rectangle 5">
            <a:extLst>
              <a:ext uri="{FF2B5EF4-FFF2-40B4-BE49-F238E27FC236}">
                <a16:creationId xmlns:a16="http://schemas.microsoft.com/office/drawing/2014/main" id="{434E4F10-D479-44BC-A268-A383C19F5863}"/>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Snip Same Side Corner Rectangle 2">
            <a:extLst>
              <a:ext uri="{FF2B5EF4-FFF2-40B4-BE49-F238E27FC236}">
                <a16:creationId xmlns:a16="http://schemas.microsoft.com/office/drawing/2014/main" id="{B8B32E44-9CDA-4662-8C93-EFD38EED8A05}"/>
              </a:ext>
            </a:extLst>
          </p:cNvPr>
          <p:cNvSpPr/>
          <p:nvPr/>
        </p:nvSpPr>
        <p:spPr>
          <a:xfrm>
            <a:off x="10370378" y="429662"/>
            <a:ext cx="1821621" cy="722402"/>
          </a:xfrm>
          <a:prstGeom prst="roundRect">
            <a:avLst>
              <a:gd name="adj" fmla="val 0"/>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1"/>
            <a:endParaRPr lang="ur-PK" sz="3600" dirty="0">
              <a:solidFill>
                <a:srgbClr val="2E406D"/>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val="2551183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hp\Desktop\New folder\IMG2019120708402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449" b="2155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Same Side Corner Rectangle 2">
            <a:extLst>
              <a:ext uri="{FF2B5EF4-FFF2-40B4-BE49-F238E27FC236}">
                <a16:creationId xmlns:a16="http://schemas.microsoft.com/office/drawing/2014/main" id="{0BE639DD-F9DB-4B46-A45C-6C52EB75EBBE}"/>
              </a:ext>
            </a:extLst>
          </p:cNvPr>
          <p:cNvSpPr/>
          <p:nvPr/>
        </p:nvSpPr>
        <p:spPr>
          <a:xfrm>
            <a:off x="3539716" y="620688"/>
            <a:ext cx="5112568" cy="722402"/>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1"/>
            <a:r>
              <a:rPr lang="ur-PK" sz="3600" dirty="0">
                <a:solidFill>
                  <a:srgbClr val="2E406D"/>
                </a:solidFill>
                <a:latin typeface="Jameel Noori Nastaleeq" pitchFamily="2" charset="-78"/>
                <a:cs typeface="Jameel Noori Nastaleeq" pitchFamily="2" charset="-78"/>
              </a:rPr>
              <a:t>بیسک کورس  جمعیۃ یوتھ کلب بنگلور کرناٹک</a:t>
            </a:r>
          </a:p>
        </p:txBody>
      </p:sp>
      <p:sp>
        <p:nvSpPr>
          <p:cNvPr id="5" name="Rectangle 4">
            <a:extLst>
              <a:ext uri="{FF2B5EF4-FFF2-40B4-BE49-F238E27FC236}">
                <a16:creationId xmlns:a16="http://schemas.microsoft.com/office/drawing/2014/main" id="{10497862-B089-47C6-979C-01B9EFCC8B1D}"/>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495834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hp\Desktop\New folder\hkj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3507" y="0"/>
            <a:ext cx="5688494" cy="686892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hp\Desktop\New folder\IMG2018100715513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50"/>
          <a:stretch/>
        </p:blipFill>
        <p:spPr bwMode="auto">
          <a:xfrm>
            <a:off x="0" y="0"/>
            <a:ext cx="6844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nip Same Side Corner Rectangle 2">
            <a:extLst>
              <a:ext uri="{FF2B5EF4-FFF2-40B4-BE49-F238E27FC236}">
                <a16:creationId xmlns:a16="http://schemas.microsoft.com/office/drawing/2014/main" id="{9266DA38-51AA-4358-BA3F-02F81E2CD955}"/>
              </a:ext>
            </a:extLst>
          </p:cNvPr>
          <p:cNvSpPr/>
          <p:nvPr/>
        </p:nvSpPr>
        <p:spPr>
          <a:xfrm>
            <a:off x="4007768" y="402342"/>
            <a:ext cx="2952328" cy="722402"/>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1"/>
            <a:r>
              <a:rPr lang="ur-PK" sz="3600" dirty="0">
                <a:solidFill>
                  <a:srgbClr val="2E406D"/>
                </a:solidFill>
                <a:latin typeface="Jameel Noori Nastaleeq" pitchFamily="2" charset="-78"/>
                <a:cs typeface="Jameel Noori Nastaleeq" pitchFamily="2" charset="-78"/>
              </a:rPr>
              <a:t>جمعیۃ یوتھ کلب </a:t>
            </a:r>
          </a:p>
        </p:txBody>
      </p:sp>
      <p:sp>
        <p:nvSpPr>
          <p:cNvPr id="6" name="Rectangle 5">
            <a:extLst>
              <a:ext uri="{FF2B5EF4-FFF2-40B4-BE49-F238E27FC236}">
                <a16:creationId xmlns:a16="http://schemas.microsoft.com/office/drawing/2014/main" id="{41A9E340-0B63-48D4-A2CF-4AADE1533896}"/>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085244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FE6523E-1FA2-459B-8BB6-25AB837DD089}"/>
              </a:ext>
            </a:extLst>
          </p:cNvPr>
          <p:cNvGraphicFramePr/>
          <p:nvPr>
            <p:extLst>
              <p:ext uri="{D42A27DB-BD31-4B8C-83A1-F6EECF244321}">
                <p14:modId xmlns:p14="http://schemas.microsoft.com/office/powerpoint/2010/main" val="4078192110"/>
              </p:ext>
            </p:extLst>
          </p:nvPr>
        </p:nvGraphicFramePr>
        <p:xfrm>
          <a:off x="2407816" y="1160748"/>
          <a:ext cx="7376368" cy="4932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Object 7">
            <a:extLst>
              <a:ext uri="{FF2B5EF4-FFF2-40B4-BE49-F238E27FC236}">
                <a16:creationId xmlns:a16="http://schemas.microsoft.com/office/drawing/2014/main" id="{BB6E9962-D2CC-4251-A228-DBB930D392BA}"/>
              </a:ext>
            </a:extLst>
          </p:cNvPr>
          <p:cNvGraphicFramePr>
            <a:graphicFrameLocks noChangeAspect="1"/>
          </p:cNvGraphicFramePr>
          <p:nvPr>
            <p:extLst>
              <p:ext uri="{D42A27DB-BD31-4B8C-83A1-F6EECF244321}">
                <p14:modId xmlns:p14="http://schemas.microsoft.com/office/powerpoint/2010/main" val="395930994"/>
              </p:ext>
            </p:extLst>
          </p:nvPr>
        </p:nvGraphicFramePr>
        <p:xfrm>
          <a:off x="7104112" y="692696"/>
          <a:ext cx="933847" cy="1368152"/>
        </p:xfrm>
        <a:graphic>
          <a:graphicData uri="http://schemas.openxmlformats.org/presentationml/2006/ole">
            <mc:AlternateContent xmlns:mc="http://schemas.openxmlformats.org/markup-compatibility/2006">
              <mc:Choice xmlns:v="urn:schemas-microsoft-com:vml" Requires="v">
                <p:oleObj spid="_x0000_s10302" name="CorelDRAW" r:id="rId8" imgW="795600" imgH="1165320" progId="CorelDRAW.Graphic.12">
                  <p:embed/>
                </p:oleObj>
              </mc:Choice>
              <mc:Fallback>
                <p:oleObj name="CorelDRAW" r:id="rId8" imgW="795600" imgH="1165320" progId="CorelDRAW.Graphic.12">
                  <p:embed/>
                  <p:pic>
                    <p:nvPicPr>
                      <p:cNvPr id="4"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4112" y="692696"/>
                        <a:ext cx="933847" cy="1368152"/>
                      </a:xfrm>
                      <a:prstGeom prst="rect">
                        <a:avLst/>
                      </a:prstGeom>
                      <a:noFill/>
                      <a:ln>
                        <a:noFill/>
                      </a:ln>
                      <a:effectLst/>
                    </p:spPr>
                  </p:pic>
                </p:oleObj>
              </mc:Fallback>
            </mc:AlternateContent>
          </a:graphicData>
        </a:graphic>
      </p:graphicFrame>
      <p:graphicFrame>
        <p:nvGraphicFramePr>
          <p:cNvPr id="9" name="Object 8">
            <a:extLst>
              <a:ext uri="{FF2B5EF4-FFF2-40B4-BE49-F238E27FC236}">
                <a16:creationId xmlns:a16="http://schemas.microsoft.com/office/drawing/2014/main" id="{A4B309ED-0F8D-4321-9236-548EEE012544}"/>
              </a:ext>
            </a:extLst>
          </p:cNvPr>
          <p:cNvGraphicFramePr>
            <a:graphicFrameLocks noChangeAspect="1"/>
          </p:cNvGraphicFramePr>
          <p:nvPr>
            <p:extLst>
              <p:ext uri="{D42A27DB-BD31-4B8C-83A1-F6EECF244321}">
                <p14:modId xmlns:p14="http://schemas.microsoft.com/office/powerpoint/2010/main" val="1062995508"/>
              </p:ext>
            </p:extLst>
          </p:nvPr>
        </p:nvGraphicFramePr>
        <p:xfrm>
          <a:off x="3719736" y="692696"/>
          <a:ext cx="1569169" cy="1152128"/>
        </p:xfrm>
        <a:graphic>
          <a:graphicData uri="http://schemas.openxmlformats.org/presentationml/2006/ole">
            <mc:AlternateContent xmlns:mc="http://schemas.openxmlformats.org/markup-compatibility/2006">
              <mc:Choice xmlns:v="urn:schemas-microsoft-com:vml" Requires="v">
                <p:oleObj spid="_x0000_s10303" name="CorelDRAW" r:id="rId10" imgW="1182600" imgH="867600" progId="CorelDRAW.Graphic.12">
                  <p:embed/>
                </p:oleObj>
              </mc:Choice>
              <mc:Fallback>
                <p:oleObj name="CorelDRAW" r:id="rId10" imgW="1182600" imgH="867600" progId="CorelDRAW.Graphic.12">
                  <p:embed/>
                  <p:pic>
                    <p:nvPicPr>
                      <p:cNvPr id="5"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19736" y="692696"/>
                        <a:ext cx="1569169" cy="1152128"/>
                      </a:xfrm>
                      <a:prstGeom prst="rect">
                        <a:avLst/>
                      </a:prstGeom>
                      <a:noFill/>
                      <a:ln>
                        <a:noFill/>
                      </a:ln>
                      <a:effectLst/>
                    </p:spPr>
                  </p:pic>
                </p:oleObj>
              </mc:Fallback>
            </mc:AlternateContent>
          </a:graphicData>
        </a:graphic>
      </p:graphicFrame>
      <p:cxnSp>
        <p:nvCxnSpPr>
          <p:cNvPr id="4" name="Straight Connector 3">
            <a:extLst>
              <a:ext uri="{FF2B5EF4-FFF2-40B4-BE49-F238E27FC236}">
                <a16:creationId xmlns:a16="http://schemas.microsoft.com/office/drawing/2014/main" id="{1A80858A-4ABF-4907-947B-14A86D367D4E}"/>
              </a:ext>
            </a:extLst>
          </p:cNvPr>
          <p:cNvCxnSpPr/>
          <p:nvPr/>
        </p:nvCxnSpPr>
        <p:spPr>
          <a:xfrm>
            <a:off x="1343472" y="6093296"/>
            <a:ext cx="9577064"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BDE7D91-8A35-4C4D-977F-24E2B913109D}"/>
              </a:ext>
            </a:extLst>
          </p:cNvPr>
          <p:cNvSpPr txBox="1"/>
          <p:nvPr/>
        </p:nvSpPr>
        <p:spPr>
          <a:xfrm>
            <a:off x="7938964" y="1383159"/>
            <a:ext cx="1944216" cy="461665"/>
          </a:xfrm>
          <a:prstGeom prst="rect">
            <a:avLst/>
          </a:prstGeom>
          <a:noFill/>
        </p:spPr>
        <p:txBody>
          <a:bodyPr wrap="square" rtlCol="0">
            <a:spAutoFit/>
          </a:bodyPr>
          <a:lstStyle/>
          <a:p>
            <a:pPr algn="ctr" rtl="1"/>
            <a:r>
              <a:rPr lang="ur-PK" sz="2400" b="1" dirty="0">
                <a:solidFill>
                  <a:srgbClr val="285F28"/>
                </a:solidFill>
                <a:latin typeface="Jameel Noori Nastaleeq" pitchFamily="2" charset="-78"/>
                <a:cs typeface="Jameel Noori Nastaleeq" pitchFamily="2" charset="-78"/>
              </a:rPr>
              <a:t>بھارت اسکاوٹ اینڈ گائڈ</a:t>
            </a:r>
          </a:p>
        </p:txBody>
      </p:sp>
      <p:sp>
        <p:nvSpPr>
          <p:cNvPr id="12" name="TextBox 11">
            <a:extLst>
              <a:ext uri="{FF2B5EF4-FFF2-40B4-BE49-F238E27FC236}">
                <a16:creationId xmlns:a16="http://schemas.microsoft.com/office/drawing/2014/main" id="{B2812990-4BDF-42A2-8D97-EBF604C4D14D}"/>
              </a:ext>
            </a:extLst>
          </p:cNvPr>
          <p:cNvSpPr txBox="1"/>
          <p:nvPr/>
        </p:nvSpPr>
        <p:spPr>
          <a:xfrm>
            <a:off x="2407816" y="1258821"/>
            <a:ext cx="1467259" cy="461665"/>
          </a:xfrm>
          <a:prstGeom prst="rect">
            <a:avLst/>
          </a:prstGeom>
          <a:noFill/>
        </p:spPr>
        <p:txBody>
          <a:bodyPr wrap="square">
            <a:spAutoFit/>
          </a:bodyPr>
          <a:lstStyle/>
          <a:p>
            <a:pPr algn="ctr" rtl="1"/>
            <a:r>
              <a:rPr lang="ur-PK" sz="2400" b="1" dirty="0">
                <a:solidFill>
                  <a:srgbClr val="2E406D"/>
                </a:solidFill>
                <a:latin typeface="Jameel Noori Nastaleeq" pitchFamily="2" charset="-78"/>
                <a:cs typeface="Jameel Noori Nastaleeq" pitchFamily="2" charset="-78"/>
              </a:rPr>
              <a:t>جمعیۃ یوتھ کلب</a:t>
            </a:r>
          </a:p>
        </p:txBody>
      </p:sp>
      <p:sp>
        <p:nvSpPr>
          <p:cNvPr id="10" name="Rectangle 9">
            <a:extLst>
              <a:ext uri="{FF2B5EF4-FFF2-40B4-BE49-F238E27FC236}">
                <a16:creationId xmlns:a16="http://schemas.microsoft.com/office/drawing/2014/main" id="{BAF879AD-84B0-4DD7-AB2B-684795367D1C}"/>
              </a:ext>
            </a:extLst>
          </p:cNvPr>
          <p:cNvSpPr/>
          <p:nvPr/>
        </p:nvSpPr>
        <p:spPr>
          <a:xfrm>
            <a:off x="0" y="6165304"/>
            <a:ext cx="12192000" cy="692691"/>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6A58CC4F-5772-44B3-850F-696A64B9741D}"/>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87448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hp\Desktop\New folder\meranpur m. nagar.jpg"/>
          <p:cNvPicPr>
            <a:picLocks noChangeAspect="1" noChangeArrowheads="1"/>
          </p:cNvPicPr>
          <p:nvPr/>
        </p:nvPicPr>
        <p:blipFill rotWithShape="1">
          <a:blip r:embed="rId2">
            <a:extLst>
              <a:ext uri="{28A0092B-C50C-407E-A947-70E740481C1C}">
                <a14:useLocalDpi xmlns:a14="http://schemas.microsoft.com/office/drawing/2010/main" val="0"/>
              </a:ext>
            </a:extLst>
          </a:blip>
          <a:srcRect t="5870" b="191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Same Side Corner Rectangle 2">
            <a:extLst>
              <a:ext uri="{FF2B5EF4-FFF2-40B4-BE49-F238E27FC236}">
                <a16:creationId xmlns:a16="http://schemas.microsoft.com/office/drawing/2014/main" id="{B0C6E06C-D7C9-4386-A9B6-CF45838B7575}"/>
              </a:ext>
            </a:extLst>
          </p:cNvPr>
          <p:cNvSpPr/>
          <p:nvPr/>
        </p:nvSpPr>
        <p:spPr>
          <a:xfrm>
            <a:off x="551384" y="476672"/>
            <a:ext cx="2376264" cy="722402"/>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1"/>
            <a:r>
              <a:rPr lang="ur-PK" sz="3600" dirty="0">
                <a:solidFill>
                  <a:srgbClr val="2E406D"/>
                </a:solidFill>
                <a:latin typeface="Jameel Noori Nastaleeq" pitchFamily="2" charset="-78"/>
                <a:cs typeface="Jameel Noori Nastaleeq" pitchFamily="2" charset="-78"/>
              </a:rPr>
              <a:t>جمعیۃ یوتھ کلب</a:t>
            </a:r>
          </a:p>
        </p:txBody>
      </p:sp>
      <p:sp>
        <p:nvSpPr>
          <p:cNvPr id="5" name="Rectangle 4">
            <a:extLst>
              <a:ext uri="{FF2B5EF4-FFF2-40B4-BE49-F238E27FC236}">
                <a16:creationId xmlns:a16="http://schemas.microsoft.com/office/drawing/2014/main" id="{4A74B0CC-DAEC-4283-B0AB-A43B42C3F65F}"/>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a:extLst>
              <a:ext uri="{FF2B5EF4-FFF2-40B4-BE49-F238E27FC236}">
                <a16:creationId xmlns:a16="http://schemas.microsoft.com/office/drawing/2014/main" id="{0660305D-E7A8-4D8C-BD45-8562854B54D8}"/>
              </a:ext>
            </a:extLst>
          </p:cNvPr>
          <p:cNvPicPr>
            <a:picLocks noChangeAspect="1"/>
          </p:cNvPicPr>
          <p:nvPr/>
        </p:nvPicPr>
        <p:blipFill>
          <a:blip r:embed="rId3">
            <a:duotone>
              <a:schemeClr val="bg2">
                <a:shade val="45000"/>
                <a:satMod val="135000"/>
              </a:schemeClr>
              <a:prstClr val="white"/>
            </a:duotone>
            <a:lum bright="40000" contrast="40000"/>
          </a:blip>
          <a:stretch>
            <a:fillRect/>
          </a:stretch>
        </p:blipFill>
        <p:spPr>
          <a:xfrm>
            <a:off x="5447928" y="5389968"/>
            <a:ext cx="1153668" cy="847344"/>
          </a:xfrm>
          <a:prstGeom prst="rect">
            <a:avLst/>
          </a:prstGeom>
          <a:scene3d>
            <a:camera prst="perspectiveAbove"/>
            <a:lightRig rig="threePt" dir="t"/>
          </a:scene3d>
        </p:spPr>
      </p:pic>
    </p:spTree>
    <p:extLst>
      <p:ext uri="{BB962C8B-B14F-4D97-AF65-F5344CB8AC3E}">
        <p14:creationId xmlns:p14="http://schemas.microsoft.com/office/powerpoint/2010/main" val="2847450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C:\Users\hp\Desktop\New folder\IMG201912131748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2144" y="-4321"/>
            <a:ext cx="4794518" cy="6865562"/>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hp\Desktop\New folder\IMG2019121318105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48" r="2"/>
          <a:stretch/>
        </p:blipFill>
        <p:spPr bwMode="auto">
          <a:xfrm>
            <a:off x="0" y="-8239"/>
            <a:ext cx="7375511" cy="68757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76EEF65-E139-4EBE-B12B-76CE78A1AB9E}"/>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597760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C:\Users\hp\Desktop\New folder\IMG-20180917-WA0017 - Copy.jpg"/>
          <p:cNvPicPr>
            <a:picLocks noChangeAspect="1" noChangeArrowheads="1"/>
          </p:cNvPicPr>
          <p:nvPr/>
        </p:nvPicPr>
        <p:blipFill rotWithShape="1">
          <a:blip r:embed="rId2">
            <a:extLst>
              <a:ext uri="{28A0092B-C50C-407E-A947-70E740481C1C}">
                <a14:useLocalDpi xmlns:a14="http://schemas.microsoft.com/office/drawing/2010/main" val="0"/>
              </a:ext>
            </a:extLst>
          </a:blip>
          <a:srcRect t="-1" b="2545"/>
          <a:stretch/>
        </p:blipFill>
        <p:spPr bwMode="auto">
          <a:xfrm>
            <a:off x="-23141" y="0"/>
            <a:ext cx="12215142" cy="551723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hp\Desktop\New folder\benglauru 17 oct 21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14800"/>
            <a:ext cx="6096000" cy="2743200"/>
          </a:xfrm>
          <a:prstGeom prst="snip1Rect">
            <a:avLst>
              <a:gd name="adj" fmla="val 33333"/>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281765C-0E2E-4F1F-96B8-7B97598572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2013" y="5013177"/>
            <a:ext cx="6119988"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E153548E-45EF-4BC9-BD19-FCC4135D2858}"/>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289908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7096E5-70ED-4BB6-9DAD-EB8F05CFB5EB}"/>
              </a:ext>
            </a:extLst>
          </p:cNvPr>
          <p:cNvSpPr/>
          <p:nvPr/>
        </p:nvSpPr>
        <p:spPr>
          <a:xfrm>
            <a:off x="0" y="0"/>
            <a:ext cx="415178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id="{228E4BEE-BC71-483E-BC19-C2E711BB9DAF}"/>
              </a:ext>
            </a:extLst>
          </p:cNvPr>
          <p:cNvSpPr/>
          <p:nvPr/>
        </p:nvSpPr>
        <p:spPr>
          <a:xfrm>
            <a:off x="4151784" y="0"/>
            <a:ext cx="8040216" cy="1556792"/>
          </a:xfrm>
          <a:prstGeom prst="rect">
            <a:avLst/>
          </a:prstGeom>
          <a:solidFill>
            <a:srgbClr val="464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Snip Diagonal Corner Rectangle 4"/>
          <p:cNvSpPr/>
          <p:nvPr/>
        </p:nvSpPr>
        <p:spPr>
          <a:xfrm>
            <a:off x="2921831" y="2204866"/>
            <a:ext cx="7213046" cy="43205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914400" lvl="1" indent="-914400" algn="justLow" defTabSz="1422400" rtl="1">
              <a:lnSpc>
                <a:spcPct val="90000"/>
              </a:lnSpc>
              <a:spcBef>
                <a:spcPct val="0"/>
              </a:spcBef>
              <a:spcAft>
                <a:spcPct val="15000"/>
              </a:spcAft>
              <a:buChar char="••"/>
            </a:pPr>
            <a:endParaRPr lang="en-US" sz="3500" b="1" dirty="0">
              <a:solidFill>
                <a:srgbClr val="0070C0"/>
              </a:solidFill>
              <a:effectLst>
                <a:outerShdw blurRad="38100" dist="38100" dir="2700000" algn="tl">
                  <a:srgbClr val="000000">
                    <a:alpha val="43137"/>
                  </a:srgbClr>
                </a:outerShdw>
              </a:effectLst>
              <a:latin typeface="Jameel Noori Nastaleeq" pitchFamily="2" charset="-78"/>
              <a:cs typeface="Jameel Noori Nastaleeq" pitchFamily="2" charset="-78"/>
            </a:endParaRPr>
          </a:p>
        </p:txBody>
      </p:sp>
      <p:pic>
        <p:nvPicPr>
          <p:cNvPr id="5" name="Picture 2" descr="G:\dran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7097" t="2839" r="1050" b="2805"/>
          <a:stretch/>
        </p:blipFill>
        <p:spPr bwMode="auto">
          <a:xfrm>
            <a:off x="4154625" y="1556792"/>
            <a:ext cx="8040216" cy="5299478"/>
          </a:xfrm>
          <a:prstGeom prst="rect">
            <a:avLst/>
          </a:prstGeom>
        </p:spPr>
        <p:style>
          <a:lnRef idx="1">
            <a:schemeClr val="accent2"/>
          </a:lnRef>
          <a:fillRef idx="2">
            <a:schemeClr val="accent2"/>
          </a:fillRef>
          <a:effectRef idx="1">
            <a:schemeClr val="accent2"/>
          </a:effectRef>
          <a:fontRef idx="minor">
            <a:schemeClr val="dk1"/>
          </a:fontRef>
        </p:style>
      </p:pic>
      <p:sp>
        <p:nvSpPr>
          <p:cNvPr id="3" name="Rectangle 2"/>
          <p:cNvSpPr/>
          <p:nvPr/>
        </p:nvSpPr>
        <p:spPr>
          <a:xfrm>
            <a:off x="314429" y="214836"/>
            <a:ext cx="3702840" cy="6521016"/>
          </a:xfrm>
          <a:prstGeom prst="rect">
            <a:avLst/>
          </a:prstGeom>
        </p:spPr>
        <p:txBody>
          <a:bodyPr wrap="square">
            <a:spAutoFit/>
          </a:bodyPr>
          <a:lstStyle/>
          <a:p>
            <a:pPr marL="0" lvl="1" algn="r" defTabSz="1422400" rtl="1">
              <a:lnSpc>
                <a:spcPct val="150000"/>
              </a:lnSpc>
              <a:spcBef>
                <a:spcPct val="0"/>
              </a:spcBef>
              <a:spcAft>
                <a:spcPct val="15000"/>
              </a:spcAft>
            </a:pPr>
            <a:r>
              <a:rPr lang="ur-PK" sz="3000" b="1" dirty="0">
                <a:latin typeface="Jameel Noori Nastaleeq" pitchFamily="2" charset="-78"/>
                <a:cs typeface="Jameel Noori Nastaleeq" pitchFamily="2" charset="-78"/>
              </a:rPr>
              <a:t>بھارت اسکاوٹ اینڈ گائڈ کی طرف</a:t>
            </a:r>
            <a:r>
              <a:rPr lang="en-US" sz="3000" b="1" dirty="0">
                <a:latin typeface="Jameel Noori Nastaleeq" pitchFamily="2" charset="-78"/>
                <a:cs typeface="Jameel Noori Nastaleeq" pitchFamily="2" charset="-78"/>
              </a:rPr>
              <a:t> </a:t>
            </a:r>
            <a:r>
              <a:rPr lang="ur-PK" sz="3000" b="1" dirty="0">
                <a:latin typeface="Jameel Noori Nastaleeq" pitchFamily="2" charset="-78"/>
                <a:cs typeface="Jameel Noori Nastaleeq" pitchFamily="2" charset="-78"/>
              </a:rPr>
              <a:t>سے15؍ اگست تا 2؍ اکتوبر 2020</a:t>
            </a:r>
            <a:endParaRPr lang="en-US" sz="3000" b="1" dirty="0">
              <a:latin typeface="Jameel Noori Nastaleeq" pitchFamily="2" charset="-78"/>
              <a:cs typeface="Jameel Noori Nastaleeq" pitchFamily="2" charset="-78"/>
            </a:endParaRPr>
          </a:p>
          <a:p>
            <a:pPr marL="0" lvl="1" algn="r" defTabSz="1422400" rtl="1">
              <a:lnSpc>
                <a:spcPct val="150000"/>
              </a:lnSpc>
              <a:spcBef>
                <a:spcPct val="0"/>
              </a:spcBef>
              <a:spcAft>
                <a:spcPct val="15000"/>
              </a:spcAft>
            </a:pPr>
            <a:r>
              <a:rPr lang="ur-PK" sz="3000" b="1" dirty="0">
                <a:latin typeface="Jameel Noori Nastaleeq" pitchFamily="2" charset="-78"/>
                <a:cs typeface="Jameel Noori Nastaleeq" pitchFamily="2" charset="-78"/>
              </a:rPr>
              <a:t>ورزش، دوڑ، </a:t>
            </a:r>
            <a:r>
              <a:rPr lang="en-US" sz="3000" b="1" dirty="0">
                <a:latin typeface="Jameel Noori Nastaleeq" pitchFamily="2" charset="-78"/>
                <a:cs typeface="Jameel Noori Nastaleeq" pitchFamily="2" charset="-78"/>
              </a:rPr>
              <a:t> </a:t>
            </a:r>
            <a:r>
              <a:rPr lang="ur-PK" sz="3000" b="1" dirty="0">
                <a:latin typeface="Jameel Noori Nastaleeq" pitchFamily="2" charset="-78"/>
                <a:cs typeface="Jameel Noori Nastaleeq" pitchFamily="2" charset="-78"/>
              </a:rPr>
              <a:t>سائکلنگ وغیرہ کے ذریعہ اپنی صحت کیلئے چلائے گئے  ’’فٹ انڈیا  ‘‘  پروگرام میں جمعیۃ یوتھ کلب کے </a:t>
            </a:r>
            <a:r>
              <a:rPr lang="ur-PK" sz="3500" b="1" dirty="0">
                <a:solidFill>
                  <a:srgbClr val="FF0066"/>
                </a:solidFill>
                <a:latin typeface="Jameel Noori Nastaleeq" pitchFamily="2" charset="-78"/>
                <a:cs typeface="Jameel Noori Nastaleeq" pitchFamily="2" charset="-78"/>
              </a:rPr>
              <a:t>1352</a:t>
            </a:r>
            <a:r>
              <a:rPr lang="ur-PK" sz="3000" b="1" dirty="0">
                <a:solidFill>
                  <a:srgbClr val="FF0066"/>
                </a:solidFill>
                <a:latin typeface="Jameel Noori Nastaleeq" pitchFamily="2" charset="-78"/>
                <a:cs typeface="Jameel Noori Nastaleeq" pitchFamily="2" charset="-78"/>
              </a:rPr>
              <a:t> </a:t>
            </a:r>
            <a:r>
              <a:rPr lang="ur-PK" sz="3000" b="1" dirty="0">
                <a:latin typeface="Jameel Noori Nastaleeq" pitchFamily="2" charset="-78"/>
                <a:cs typeface="Jameel Noori Nastaleeq" pitchFamily="2" charset="-78"/>
              </a:rPr>
              <a:t>نوجوانوں نے حصہ لیا،  اچھی کارکردگی پر منسٹری آف یوتھ  گورنمنٹ آف انڈیا کی طرف سے </a:t>
            </a:r>
            <a:r>
              <a:rPr lang="ur-PK" sz="600" b="1" dirty="0">
                <a:latin typeface="Jameel Noori Nastaleeq" pitchFamily="2" charset="-78"/>
                <a:cs typeface="Jameel Noori Nastaleeq" pitchFamily="2" charset="-78"/>
              </a:rPr>
              <a:t> </a:t>
            </a:r>
            <a:r>
              <a:rPr lang="ur-PK" sz="3000" b="1" dirty="0">
                <a:latin typeface="Jameel Noori Nastaleeq" pitchFamily="2" charset="-78"/>
                <a:cs typeface="Jameel Noori Nastaleeq" pitchFamily="2" charset="-78"/>
              </a:rPr>
              <a:t>جمعیۃ یوتھ کو دو سرٹیفیکٹ حاصل ہوئے </a:t>
            </a:r>
            <a:endParaRPr lang="en-US" sz="3000" b="1" dirty="0">
              <a:latin typeface="Jameel Noori Nastaleeq" pitchFamily="2" charset="-78"/>
              <a:cs typeface="Jameel Noori Nastaleeq" pitchFamily="2" charset="-78"/>
            </a:endParaRPr>
          </a:p>
        </p:txBody>
      </p:sp>
      <p:sp>
        <p:nvSpPr>
          <p:cNvPr id="6" name="Snip Same Side Corner Rectangle 2">
            <a:extLst>
              <a:ext uri="{FF2B5EF4-FFF2-40B4-BE49-F238E27FC236}">
                <a16:creationId xmlns:a16="http://schemas.microsoft.com/office/drawing/2014/main" id="{67BBB12A-E57D-46E3-B71E-2E3A5B987710}"/>
              </a:ext>
            </a:extLst>
          </p:cNvPr>
          <p:cNvSpPr/>
          <p:nvPr/>
        </p:nvSpPr>
        <p:spPr>
          <a:xfrm>
            <a:off x="5618449" y="336868"/>
            <a:ext cx="5112568" cy="722402"/>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1"/>
            <a:r>
              <a:rPr lang="ur-PK" sz="3600" dirty="0">
                <a:solidFill>
                  <a:srgbClr val="2E406D"/>
                </a:solidFill>
                <a:latin typeface="Jameel Noori Nastaleeq" pitchFamily="2" charset="-78"/>
                <a:cs typeface="Jameel Noori Nastaleeq" pitchFamily="2" charset="-78"/>
              </a:rPr>
              <a:t>فٹ انڈیا مو ومنٹ</a:t>
            </a:r>
          </a:p>
        </p:txBody>
      </p:sp>
      <p:sp>
        <p:nvSpPr>
          <p:cNvPr id="9" name="Rectangle 8">
            <a:extLst>
              <a:ext uri="{FF2B5EF4-FFF2-40B4-BE49-F238E27FC236}">
                <a16:creationId xmlns:a16="http://schemas.microsoft.com/office/drawing/2014/main" id="{27D96E4A-4E7D-4EBA-9BC3-09C7CAD4D849}"/>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27493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nip Diagonal Corner Rectangle 4"/>
          <p:cNvSpPr/>
          <p:nvPr/>
        </p:nvSpPr>
        <p:spPr>
          <a:xfrm>
            <a:off x="2921831" y="2204866"/>
            <a:ext cx="7213046" cy="43205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914400" lvl="1" indent="-914400" algn="justLow" defTabSz="1422400" rtl="1">
              <a:lnSpc>
                <a:spcPct val="90000"/>
              </a:lnSpc>
              <a:spcBef>
                <a:spcPct val="0"/>
              </a:spcBef>
              <a:spcAft>
                <a:spcPct val="15000"/>
              </a:spcAft>
              <a:buChar char="••"/>
            </a:pPr>
            <a:endParaRPr lang="en-US" sz="3500" b="1" dirty="0">
              <a:solidFill>
                <a:srgbClr val="0070C0"/>
              </a:solidFill>
              <a:effectLst>
                <a:outerShdw blurRad="38100" dist="38100" dir="2700000" algn="tl">
                  <a:srgbClr val="000000">
                    <a:alpha val="43137"/>
                  </a:srgbClr>
                </a:outerShdw>
              </a:effectLst>
              <a:latin typeface="Jameel Noori Nastaleeq" pitchFamily="2" charset="-78"/>
              <a:cs typeface="Jameel Noori Nastaleeq" pitchFamily="2" charset="-78"/>
            </a:endParaRPr>
          </a:p>
        </p:txBody>
      </p:sp>
      <p:pic>
        <p:nvPicPr>
          <p:cNvPr id="7" name="Picture 6">
            <a:extLst>
              <a:ext uri="{FF2B5EF4-FFF2-40B4-BE49-F238E27FC236}">
                <a16:creationId xmlns:a16="http://schemas.microsoft.com/office/drawing/2014/main" id="{C36E50B1-943D-8EE7-B989-B644BA8ED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41043"/>
          </a:xfrm>
          <a:prstGeom prst="rect">
            <a:avLst/>
          </a:prstGeom>
        </p:spPr>
      </p:pic>
      <p:sp>
        <p:nvSpPr>
          <p:cNvPr id="5" name="Snip Same Side Corner Rectangle 2">
            <a:extLst>
              <a:ext uri="{FF2B5EF4-FFF2-40B4-BE49-F238E27FC236}">
                <a16:creationId xmlns:a16="http://schemas.microsoft.com/office/drawing/2014/main" id="{879134E3-8CD4-4C6E-86C6-811070A1A5AE}"/>
              </a:ext>
            </a:extLst>
          </p:cNvPr>
          <p:cNvSpPr/>
          <p:nvPr/>
        </p:nvSpPr>
        <p:spPr>
          <a:xfrm>
            <a:off x="119336" y="5805264"/>
            <a:ext cx="7056784" cy="877987"/>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1"/>
            <a:r>
              <a:rPr lang="ur-PK" sz="3600" dirty="0">
                <a:solidFill>
                  <a:srgbClr val="2E406D"/>
                </a:solidFill>
                <a:latin typeface="Jameel Noori Nastaleeq" pitchFamily="2" charset="-78"/>
                <a:cs typeface="Jameel Noori Nastaleeq" pitchFamily="2" charset="-78"/>
              </a:rPr>
              <a:t>نیشنل  یوتھ ممبر شپ ورکشاپ لکھنو  میں 15 لوگوں کی شرکت </a:t>
            </a:r>
          </a:p>
        </p:txBody>
      </p:sp>
      <p:sp>
        <p:nvSpPr>
          <p:cNvPr id="8" name="Rectangle 7">
            <a:extLst>
              <a:ext uri="{FF2B5EF4-FFF2-40B4-BE49-F238E27FC236}">
                <a16:creationId xmlns:a16="http://schemas.microsoft.com/office/drawing/2014/main" id="{7B365B29-9DC4-48BE-B8A2-21EA424FF1C4}"/>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679910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620688"/>
            <a:ext cx="12192000" cy="936104"/>
          </a:xfrm>
          <a:prstGeom prst="roundRect">
            <a:avLst>
              <a:gd name="adj" fmla="val 0"/>
            </a:avLst>
          </a:prstGeom>
          <a:solidFill>
            <a:srgbClr val="285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ur-PK" sz="4800" b="1" dirty="0">
                <a:solidFill>
                  <a:schemeClr val="bg1"/>
                </a:solidFill>
                <a:latin typeface="Jameel Noori Nastaleeq" pitchFamily="2" charset="-78"/>
                <a:cs typeface="Jameel Noori Nastaleeq" pitchFamily="2" charset="-78"/>
              </a:rPr>
              <a:t>جمعیۃ  یوتھ کلب کا عزم مصمم</a:t>
            </a:r>
          </a:p>
        </p:txBody>
      </p:sp>
      <p:sp>
        <p:nvSpPr>
          <p:cNvPr id="6" name="Rectangle 5"/>
          <p:cNvSpPr/>
          <p:nvPr/>
        </p:nvSpPr>
        <p:spPr>
          <a:xfrm>
            <a:off x="1122394" y="2564904"/>
            <a:ext cx="4901598" cy="2481449"/>
          </a:xfrm>
          <a:prstGeom prst="rect">
            <a:avLst/>
          </a:prstGeom>
          <a:solidFill>
            <a:schemeClr val="bg1"/>
          </a:solidFill>
        </p:spPr>
        <p:txBody>
          <a:bodyPr wrap="square">
            <a:spAutoFit/>
          </a:bodyPr>
          <a:lstStyle/>
          <a:p>
            <a:pPr algn="r" rtl="1">
              <a:lnSpc>
                <a:spcPct val="150000"/>
              </a:lnSpc>
            </a:pPr>
            <a:r>
              <a:rPr lang="ur-PK" sz="5400" b="1" dirty="0">
                <a:solidFill>
                  <a:srgbClr val="285F28">
                    <a:alpha val="40000"/>
                  </a:srgbClr>
                </a:solidFill>
                <a:latin typeface="Bombay Black Unicode" panose="02000000000000000000" pitchFamily="2" charset="-78"/>
                <a:cs typeface="Bombay Black Unicode" panose="02000000000000000000" pitchFamily="2" charset="-78"/>
              </a:rPr>
              <a:t>خیر الناس</a:t>
            </a:r>
            <a:endParaRPr lang="en-US" sz="5400" b="1" dirty="0">
              <a:solidFill>
                <a:srgbClr val="285F28">
                  <a:alpha val="40000"/>
                </a:srgbClr>
              </a:solidFill>
              <a:latin typeface="Bombay Black Unicode" panose="02000000000000000000" pitchFamily="2" charset="-78"/>
              <a:cs typeface="Bombay Black Unicode" panose="02000000000000000000" pitchFamily="2" charset="-78"/>
            </a:endParaRPr>
          </a:p>
          <a:p>
            <a:pPr algn="r" rtl="1">
              <a:lnSpc>
                <a:spcPct val="150000"/>
              </a:lnSpc>
            </a:pPr>
            <a:r>
              <a:rPr lang="ur-PK" sz="5400" b="1" dirty="0">
                <a:solidFill>
                  <a:srgbClr val="285F28">
                    <a:alpha val="40000"/>
                  </a:srgbClr>
                </a:solidFill>
                <a:latin typeface="Bombay Black Unicode" panose="02000000000000000000" pitchFamily="2" charset="-78"/>
                <a:cs typeface="Bombay Black Unicode" panose="02000000000000000000" pitchFamily="2" charset="-78"/>
              </a:rPr>
              <a:t> من </a:t>
            </a:r>
            <a:r>
              <a:rPr lang="en-US" sz="5400" b="1" dirty="0">
                <a:solidFill>
                  <a:srgbClr val="285F28">
                    <a:alpha val="40000"/>
                  </a:srgbClr>
                </a:solidFill>
                <a:latin typeface="Bombay Black Unicode" panose="02000000000000000000" pitchFamily="2" charset="-78"/>
                <a:cs typeface="Bombay Black Unicode" panose="02000000000000000000" pitchFamily="2" charset="-78"/>
              </a:rPr>
              <a:t> </a:t>
            </a:r>
            <a:r>
              <a:rPr lang="ur-PK" sz="5400" b="1" dirty="0">
                <a:solidFill>
                  <a:srgbClr val="285F28">
                    <a:alpha val="40000"/>
                  </a:srgbClr>
                </a:solidFill>
                <a:latin typeface="Bombay Black Unicode" panose="02000000000000000000" pitchFamily="2" charset="-78"/>
                <a:cs typeface="Bombay Black Unicode" panose="02000000000000000000" pitchFamily="2" charset="-78"/>
              </a:rPr>
              <a:t>ینفع الناس</a:t>
            </a:r>
          </a:p>
        </p:txBody>
      </p:sp>
      <p:pic>
        <p:nvPicPr>
          <p:cNvPr id="3" name="Picture 2">
            <a:extLst>
              <a:ext uri="{FF2B5EF4-FFF2-40B4-BE49-F238E27FC236}">
                <a16:creationId xmlns:a16="http://schemas.microsoft.com/office/drawing/2014/main" id="{75769FDA-1A15-453F-93C0-8F34943F84E2}"/>
              </a:ext>
            </a:extLst>
          </p:cNvPr>
          <p:cNvPicPr>
            <a:picLocks noChangeAspect="1"/>
          </p:cNvPicPr>
          <p:nvPr/>
        </p:nvPicPr>
        <p:blipFill rotWithShape="1">
          <a:blip r:embed="rId2"/>
          <a:srcRect l="62999" b="27901"/>
          <a:stretch/>
        </p:blipFill>
        <p:spPr>
          <a:xfrm>
            <a:off x="1092" y="4414613"/>
            <a:ext cx="1423157" cy="2036715"/>
          </a:xfrm>
          <a:prstGeom prst="rect">
            <a:avLst/>
          </a:prstGeom>
        </p:spPr>
      </p:pic>
      <p:sp>
        <p:nvSpPr>
          <p:cNvPr id="14" name="TextBox 13">
            <a:extLst>
              <a:ext uri="{FF2B5EF4-FFF2-40B4-BE49-F238E27FC236}">
                <a16:creationId xmlns:a16="http://schemas.microsoft.com/office/drawing/2014/main" id="{39674585-E6F7-44D3-AC60-4103A513AFA0}"/>
              </a:ext>
            </a:extLst>
          </p:cNvPr>
          <p:cNvSpPr txBox="1"/>
          <p:nvPr/>
        </p:nvSpPr>
        <p:spPr>
          <a:xfrm>
            <a:off x="5247085" y="2047156"/>
            <a:ext cx="6096000" cy="3708708"/>
          </a:xfrm>
          <a:prstGeom prst="rect">
            <a:avLst/>
          </a:prstGeom>
          <a:noFill/>
        </p:spPr>
        <p:txBody>
          <a:bodyPr wrap="square">
            <a:spAutoFit/>
          </a:bodyPr>
          <a:lstStyle/>
          <a:p>
            <a:pPr marL="514350" indent="-514350" algn="r" rtl="1">
              <a:lnSpc>
                <a:spcPct val="150000"/>
              </a:lnSpc>
              <a:buFont typeface="+mj-lt"/>
              <a:buAutoNum type="arabicPeriod"/>
            </a:pPr>
            <a:r>
              <a:rPr lang="ur-PK" sz="4000" b="1" dirty="0">
                <a:solidFill>
                  <a:srgbClr val="314B64"/>
                </a:solidFill>
                <a:latin typeface="Jameel Noori Nastaleeq" pitchFamily="2" charset="-78"/>
                <a:cs typeface="Jameel Noori Nastaleeq" pitchFamily="2" charset="-78"/>
              </a:rPr>
              <a:t>خدمت خلق</a:t>
            </a:r>
          </a:p>
          <a:p>
            <a:pPr marL="514350" indent="-514350" algn="r" rtl="1">
              <a:lnSpc>
                <a:spcPct val="150000"/>
              </a:lnSpc>
              <a:buFont typeface="+mj-lt"/>
              <a:buAutoNum type="arabicPeriod"/>
            </a:pPr>
            <a:r>
              <a:rPr lang="ur-PK" sz="4000" b="1" dirty="0">
                <a:solidFill>
                  <a:srgbClr val="314B64"/>
                </a:solidFill>
                <a:latin typeface="Jameel Noori Nastaleeq" pitchFamily="2" charset="-78"/>
                <a:cs typeface="Jameel Noori Nastaleeq" pitchFamily="2" charset="-78"/>
              </a:rPr>
              <a:t>صفائی  ستھرائی                                                                                                     وتعلیمی بیداری مہم</a:t>
            </a:r>
          </a:p>
          <a:p>
            <a:pPr marL="514350" indent="-514350" algn="r" rtl="1">
              <a:lnSpc>
                <a:spcPct val="150000"/>
              </a:lnSpc>
              <a:buFont typeface="+mj-lt"/>
              <a:buAutoNum type="arabicPeriod"/>
            </a:pPr>
            <a:r>
              <a:rPr lang="ur-PK" sz="4000" b="1" dirty="0">
                <a:solidFill>
                  <a:srgbClr val="314B64"/>
                </a:solidFill>
                <a:latin typeface="Jameel Noori Nastaleeq" pitchFamily="2" charset="-78"/>
                <a:cs typeface="Jameel Noori Nastaleeq" pitchFamily="2" charset="-78"/>
              </a:rPr>
              <a:t>نشہ مخالف  مہم</a:t>
            </a:r>
          </a:p>
          <a:p>
            <a:pPr marL="514350" indent="-514350" algn="r" rtl="1">
              <a:lnSpc>
                <a:spcPct val="150000"/>
              </a:lnSpc>
              <a:buFont typeface="+mj-lt"/>
              <a:buAutoNum type="arabicPeriod"/>
            </a:pPr>
            <a:r>
              <a:rPr lang="ur-PK" sz="4000" b="1" dirty="0">
                <a:solidFill>
                  <a:srgbClr val="314B64"/>
                </a:solidFill>
                <a:latin typeface="Jameel Noori Nastaleeq" pitchFamily="2" charset="-78"/>
                <a:cs typeface="Jameel Noori Nastaleeq" pitchFamily="2" charset="-78"/>
              </a:rPr>
              <a:t>صحت مند   ودیندار معاشرہ</a:t>
            </a:r>
          </a:p>
        </p:txBody>
      </p:sp>
      <p:sp>
        <p:nvSpPr>
          <p:cNvPr id="26" name="Rectangle 25">
            <a:extLst>
              <a:ext uri="{FF2B5EF4-FFF2-40B4-BE49-F238E27FC236}">
                <a16:creationId xmlns:a16="http://schemas.microsoft.com/office/drawing/2014/main" id="{29793E74-4447-4A7B-8D73-C910D8821BDE}"/>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590465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58B3F0F0-4F17-418B-B551-CB26FEE52EED}"/>
              </a:ext>
            </a:extLst>
          </p:cNvPr>
          <p:cNvPicPr>
            <a:picLocks noChangeAspect="1"/>
          </p:cNvPicPr>
          <p:nvPr/>
        </p:nvPicPr>
        <p:blipFill rotWithShape="1">
          <a:blip r:embed="rId2"/>
          <a:srcRect l="62999" b="27901"/>
          <a:stretch/>
        </p:blipFill>
        <p:spPr>
          <a:xfrm>
            <a:off x="0" y="5589240"/>
            <a:ext cx="886547" cy="1268760"/>
          </a:xfrm>
          <a:prstGeom prst="rect">
            <a:avLst/>
          </a:prstGeom>
        </p:spPr>
      </p:pic>
      <p:sp>
        <p:nvSpPr>
          <p:cNvPr id="40" name="Rectangle 39">
            <a:extLst>
              <a:ext uri="{FF2B5EF4-FFF2-40B4-BE49-F238E27FC236}">
                <a16:creationId xmlns:a16="http://schemas.microsoft.com/office/drawing/2014/main" id="{6E758EAC-EC11-408E-A90A-51E3A1FDAD44}"/>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5" name="Picture 44">
            <a:extLst>
              <a:ext uri="{FF2B5EF4-FFF2-40B4-BE49-F238E27FC236}">
                <a16:creationId xmlns:a16="http://schemas.microsoft.com/office/drawing/2014/main" id="{0744C1C6-E87B-4EF6-ACB0-87C85233C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760" y="188640"/>
            <a:ext cx="8892480" cy="6669360"/>
          </a:xfrm>
          <a:prstGeom prst="rect">
            <a:avLst/>
          </a:prstGeom>
        </p:spPr>
      </p:pic>
    </p:spTree>
    <p:extLst>
      <p:ext uri="{BB962C8B-B14F-4D97-AF65-F5344CB8AC3E}">
        <p14:creationId xmlns:p14="http://schemas.microsoft.com/office/powerpoint/2010/main" val="1060083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4E7"/>
        </a:solidFill>
        <a:effectLst/>
      </p:bgPr>
    </p:bg>
    <p:spTree>
      <p:nvGrpSpPr>
        <p:cNvPr id="1" name=""/>
        <p:cNvGrpSpPr/>
        <p:nvPr/>
      </p:nvGrpSpPr>
      <p:grpSpPr>
        <a:xfrm>
          <a:off x="0" y="0"/>
          <a:ext cx="0" cy="0"/>
          <a:chOff x="0" y="0"/>
          <a:chExt cx="0" cy="0"/>
        </a:xfrm>
      </p:grpSpPr>
      <p:sp>
        <p:nvSpPr>
          <p:cNvPr id="15" name="Rounded Rectangle 10"/>
          <p:cNvSpPr/>
          <p:nvPr/>
        </p:nvSpPr>
        <p:spPr>
          <a:xfrm>
            <a:off x="3101098" y="2709265"/>
            <a:ext cx="979514" cy="1274645"/>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71450" tIns="85725" rIns="171450" bIns="85725" numCol="1" spcCol="1270" anchor="ctr" anchorCtr="0">
            <a:noAutofit/>
          </a:bodyPr>
          <a:lstStyle/>
          <a:p>
            <a:pPr algn="r" defTabSz="2000250" rtl="1">
              <a:lnSpc>
                <a:spcPct val="90000"/>
              </a:lnSpc>
              <a:spcBef>
                <a:spcPct val="0"/>
              </a:spcBef>
              <a:spcAft>
                <a:spcPct val="35000"/>
              </a:spcAft>
            </a:pPr>
            <a:r>
              <a:rPr lang="en-US" sz="4500" dirty="0">
                <a:latin typeface="Jameel Noori Nastaleeq" pitchFamily="2" charset="-78"/>
                <a:cs typeface="Jameel Noori Nastaleeq" pitchFamily="2" charset="-78"/>
              </a:rPr>
              <a:t>1</a:t>
            </a:r>
          </a:p>
        </p:txBody>
      </p:sp>
      <p:sp>
        <p:nvSpPr>
          <p:cNvPr id="11" name="Rectangle 10"/>
          <p:cNvSpPr/>
          <p:nvPr/>
        </p:nvSpPr>
        <p:spPr>
          <a:xfrm>
            <a:off x="2579585" y="1700808"/>
            <a:ext cx="7704857" cy="834310"/>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algn="ctr" defTabSz="1422400" rtl="1">
              <a:lnSpc>
                <a:spcPct val="90000"/>
              </a:lnSpc>
              <a:spcBef>
                <a:spcPct val="0"/>
              </a:spcBef>
              <a:spcAft>
                <a:spcPct val="15000"/>
              </a:spcAft>
            </a:pPr>
            <a:endParaRPr lang="ur-PK" sz="4500" dirty="0">
              <a:solidFill>
                <a:srgbClr val="FF0000"/>
              </a:solidFill>
              <a:effectLst>
                <a:outerShdw blurRad="38100" dist="38100" dir="2700000" algn="tl">
                  <a:srgbClr val="000000">
                    <a:alpha val="43137"/>
                  </a:srgbClr>
                </a:outerShdw>
              </a:effectLst>
              <a:latin typeface="Jameel Noori Nastaleeq" pitchFamily="2" charset="-78"/>
              <a:cs typeface="Jameel Noori Nastaleeq" pitchFamily="2" charset="-78"/>
            </a:endParaRPr>
          </a:p>
        </p:txBody>
      </p:sp>
      <p:pic>
        <p:nvPicPr>
          <p:cNvPr id="2" name="Picture 1"/>
          <p:cNvPicPr>
            <a:picLocks noChangeAspect="1"/>
          </p:cNvPicPr>
          <p:nvPr/>
        </p:nvPicPr>
        <p:blipFill>
          <a:blip r:embed="rId3" cstate="print">
            <a:clrChange>
              <a:clrFrom>
                <a:srgbClr val="CDCBFD"/>
              </a:clrFrom>
              <a:clrTo>
                <a:srgbClr val="CDCBFD">
                  <a:alpha val="0"/>
                </a:srgbClr>
              </a:clrTo>
            </a:clrChange>
            <a:biLevel thresh="25000"/>
            <a:extLst>
              <a:ext uri="{28A0092B-C50C-407E-A947-70E740481C1C}">
                <a14:useLocalDpi xmlns:a14="http://schemas.microsoft.com/office/drawing/2010/main" val="0"/>
              </a:ext>
            </a:extLst>
          </a:blip>
          <a:stretch>
            <a:fillRect/>
          </a:stretch>
        </p:blipFill>
        <p:spPr>
          <a:xfrm>
            <a:off x="2579585" y="1479097"/>
            <a:ext cx="7027575" cy="3899805"/>
          </a:xfrm>
          <a:prstGeom prst="rect">
            <a:avLst/>
          </a:prstGeom>
        </p:spPr>
      </p:pic>
      <p:graphicFrame>
        <p:nvGraphicFramePr>
          <p:cNvPr id="5" name="Object 4">
            <a:extLst>
              <a:ext uri="{FF2B5EF4-FFF2-40B4-BE49-F238E27FC236}">
                <a16:creationId xmlns:a16="http://schemas.microsoft.com/office/drawing/2014/main" id="{E28E5E58-91B9-40FA-8EEC-D3897E1ED9DF}"/>
              </a:ext>
            </a:extLst>
          </p:cNvPr>
          <p:cNvGraphicFramePr>
            <a:graphicFrameLocks noChangeAspect="1"/>
          </p:cNvGraphicFramePr>
          <p:nvPr>
            <p:extLst>
              <p:ext uri="{D42A27DB-BD31-4B8C-83A1-F6EECF244321}">
                <p14:modId xmlns:p14="http://schemas.microsoft.com/office/powerpoint/2010/main" val="3571913750"/>
              </p:ext>
            </p:extLst>
          </p:nvPr>
        </p:nvGraphicFramePr>
        <p:xfrm>
          <a:off x="9257703" y="2842531"/>
          <a:ext cx="688098" cy="1008112"/>
        </p:xfrm>
        <a:graphic>
          <a:graphicData uri="http://schemas.openxmlformats.org/presentationml/2006/ole">
            <mc:AlternateContent xmlns:mc="http://schemas.openxmlformats.org/markup-compatibility/2006">
              <mc:Choice xmlns:v="urn:schemas-microsoft-com:vml" Requires="v">
                <p:oleObj spid="_x0000_s17448" name="CorelDRAW" r:id="rId4" imgW="795600" imgH="1165320" progId="CorelDRAW.Graphic.12">
                  <p:embed/>
                </p:oleObj>
              </mc:Choice>
              <mc:Fallback>
                <p:oleObj name="CorelDRAW" r:id="rId4" imgW="795600" imgH="1165320" progId="CorelDRAW.Graphic.12">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7703" y="2842531"/>
                        <a:ext cx="688098" cy="1008112"/>
                      </a:xfrm>
                      <a:prstGeom prst="rect">
                        <a:avLst/>
                      </a:prstGeom>
                      <a:noFill/>
                      <a:ln>
                        <a:noFill/>
                      </a:ln>
                      <a:effectLst/>
                    </p:spPr>
                  </p:pic>
                </p:oleObj>
              </mc:Fallback>
            </mc:AlternateContent>
          </a:graphicData>
        </a:graphic>
      </p:graphicFrame>
      <p:graphicFrame>
        <p:nvGraphicFramePr>
          <p:cNvPr id="6" name="Object 5">
            <a:extLst>
              <a:ext uri="{FF2B5EF4-FFF2-40B4-BE49-F238E27FC236}">
                <a16:creationId xmlns:a16="http://schemas.microsoft.com/office/drawing/2014/main" id="{C224E8D3-17BB-45AB-B9C7-4C612E5EEF2B}"/>
              </a:ext>
            </a:extLst>
          </p:cNvPr>
          <p:cNvGraphicFramePr>
            <a:graphicFrameLocks noChangeAspect="1"/>
          </p:cNvGraphicFramePr>
          <p:nvPr>
            <p:extLst>
              <p:ext uri="{D42A27DB-BD31-4B8C-83A1-F6EECF244321}">
                <p14:modId xmlns:p14="http://schemas.microsoft.com/office/powerpoint/2010/main" val="1724456521"/>
              </p:ext>
            </p:extLst>
          </p:nvPr>
        </p:nvGraphicFramePr>
        <p:xfrm>
          <a:off x="2089827" y="3069406"/>
          <a:ext cx="979515" cy="719188"/>
        </p:xfrm>
        <a:graphic>
          <a:graphicData uri="http://schemas.openxmlformats.org/presentationml/2006/ole">
            <mc:AlternateContent xmlns:mc="http://schemas.openxmlformats.org/markup-compatibility/2006">
              <mc:Choice xmlns:v="urn:schemas-microsoft-com:vml" Requires="v">
                <p:oleObj spid="_x0000_s17449" name="CorelDRAW" r:id="rId6" imgW="1182600" imgH="867600" progId="CorelDRAW.Graphic.12">
                  <p:embed/>
                </p:oleObj>
              </mc:Choice>
              <mc:Fallback>
                <p:oleObj name="CorelDRAW" r:id="rId6" imgW="1182600" imgH="867600" progId="CorelDRAW.Graphic.12">
                  <p:embed/>
                  <p:pic>
                    <p:nvPicPr>
                      <p:cNvPr id="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9827" y="3069406"/>
                        <a:ext cx="979515" cy="719188"/>
                      </a:xfrm>
                      <a:prstGeom prst="rect">
                        <a:avLst/>
                      </a:prstGeom>
                      <a:noFill/>
                      <a:ln>
                        <a:noFill/>
                      </a:ln>
                      <a:effectLst/>
                    </p:spPr>
                  </p:pic>
                </p:oleObj>
              </mc:Fallback>
            </mc:AlternateContent>
          </a:graphicData>
        </a:graphic>
      </p:graphicFrame>
      <p:sp>
        <p:nvSpPr>
          <p:cNvPr id="3" name="Rectangle 2">
            <a:extLst>
              <a:ext uri="{FF2B5EF4-FFF2-40B4-BE49-F238E27FC236}">
                <a16:creationId xmlns:a16="http://schemas.microsoft.com/office/drawing/2014/main" id="{6ABE7B97-74B2-4BCA-AA04-37F1AF445D5C}"/>
              </a:ext>
            </a:extLst>
          </p:cNvPr>
          <p:cNvSpPr/>
          <p:nvPr/>
        </p:nvSpPr>
        <p:spPr>
          <a:xfrm>
            <a:off x="1907558" y="980728"/>
            <a:ext cx="8376884" cy="1440160"/>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3772DCC5-AFFC-4C8F-BC74-C96B51D777CC}"/>
              </a:ext>
            </a:extLst>
          </p:cNvPr>
          <p:cNvSpPr/>
          <p:nvPr/>
        </p:nvSpPr>
        <p:spPr>
          <a:xfrm>
            <a:off x="1907558" y="4552236"/>
            <a:ext cx="8376884" cy="1440160"/>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id="{9ABD0787-923A-4B08-B2C9-726033DBA3EC}"/>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772101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F49D79-E8C1-4CA2-9902-0157C5AFBC17}"/>
              </a:ext>
            </a:extLst>
          </p:cNvPr>
          <p:cNvSpPr/>
          <p:nvPr/>
        </p:nvSpPr>
        <p:spPr>
          <a:xfrm>
            <a:off x="0" y="2348880"/>
            <a:ext cx="10056440" cy="4072738"/>
          </a:xfrm>
          <a:prstGeom prst="rect">
            <a:avLst/>
          </a:prstGeom>
          <a:solidFill>
            <a:srgbClr val="2E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335360" y="2492896"/>
            <a:ext cx="5976664" cy="3724096"/>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just" rtl="1">
              <a:lnSpc>
                <a:spcPct val="150000"/>
              </a:lnSpc>
              <a:spcBef>
                <a:spcPts val="1200"/>
              </a:spcBef>
              <a:spcAft>
                <a:spcPts val="1200"/>
              </a:spcAft>
            </a:pPr>
            <a:r>
              <a:rPr lang="ur-PK" sz="3200" dirty="0">
                <a:solidFill>
                  <a:schemeClr val="bg1"/>
                </a:solidFill>
                <a:latin typeface="Jameel Noori Nastaleeq" pitchFamily="2" charset="-78"/>
                <a:cs typeface="Jameel Noori Nastaleeq" pitchFamily="2" charset="-78"/>
              </a:rPr>
              <a:t>جمعیۃعلماء ہندنے اپنے دستور اساسی میں نوجوانوں کی توانائی ،  ذہنی تربیت  اور  جسمانی قوت کو مزید مضبوط و برقرار رکھ کر ملک و ملت کی خدمات کا مزاج پیدا کرنے   اور انکو منظم  اور ڈسپلین کا عادی بنانے کیلئے  اسکاوٹ کے طریقہ پر انکی تربیت کا پروگرام شامل کیا ہے ۔</a:t>
            </a:r>
          </a:p>
        </p:txBody>
      </p:sp>
      <p:pic>
        <p:nvPicPr>
          <p:cNvPr id="7" name="Picture 2" descr="G:\JYC\1-HOME\3- PHOTO\CAMPING PHOTO\IMG201909141433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6040" y="1318456"/>
            <a:ext cx="5161408" cy="3933056"/>
          </a:xfrm>
          <a:prstGeom prst="rect">
            <a:avLst/>
          </a:prstGeom>
          <a:noFill/>
          <a:extLst>
            <a:ext uri="{909E8E84-426E-40DD-AFC4-6F175D3DCCD1}">
              <a14:hiddenFill xmlns:a14="http://schemas.microsoft.com/office/drawing/2010/main">
                <a:solidFill>
                  <a:srgbClr val="FFFFFF"/>
                </a:solidFill>
              </a14:hiddenFill>
            </a:ext>
          </a:extLst>
        </p:spPr>
      </p:pic>
      <p:sp>
        <p:nvSpPr>
          <p:cNvPr id="2" name="Minus 1"/>
          <p:cNvSpPr/>
          <p:nvPr/>
        </p:nvSpPr>
        <p:spPr>
          <a:xfrm>
            <a:off x="6888088" y="4005064"/>
            <a:ext cx="3888432" cy="230546"/>
          </a:xfrm>
          <a:prstGeom prst="mathMinus">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1A8E55F0-2881-4EBD-812D-FC88E36613CC}"/>
              </a:ext>
            </a:extLst>
          </p:cNvPr>
          <p:cNvSpPr txBox="1"/>
          <p:nvPr/>
        </p:nvSpPr>
        <p:spPr>
          <a:xfrm>
            <a:off x="6456040" y="374173"/>
            <a:ext cx="5161408"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rtl="1"/>
            <a:r>
              <a:rPr lang="ur-PK" sz="5400" b="1" dirty="0">
                <a:ln/>
                <a:solidFill>
                  <a:srgbClr val="2E406D"/>
                </a:solidFill>
                <a:effectLst>
                  <a:glow rad="139700">
                    <a:schemeClr val="accent4">
                      <a:satMod val="175000"/>
                      <a:alpha val="40000"/>
                    </a:schemeClr>
                  </a:glow>
                </a:effectLst>
                <a:latin typeface="Jameel Noori Nastaleeq" pitchFamily="2" charset="-78"/>
                <a:cs typeface="Jameel Noori Nastaleeq" pitchFamily="2" charset="-78"/>
              </a:rPr>
              <a:t>جمعیۃ یوتھ کلب کیا ہے ؟</a:t>
            </a:r>
            <a:endParaRPr lang="en-IN" sz="5400" b="1" dirty="0">
              <a:ln/>
              <a:solidFill>
                <a:srgbClr val="2E406D"/>
              </a:solidFill>
              <a:effectLst>
                <a:glow rad="139700">
                  <a:schemeClr val="accent4">
                    <a:satMod val="175000"/>
                    <a:alpha val="40000"/>
                  </a:schemeClr>
                </a:glow>
              </a:effectLst>
              <a:latin typeface="Jameel Noori Nastaleeq" pitchFamily="2" charset="-78"/>
              <a:cs typeface="Jameel Noori Nastaleeq" pitchFamily="2" charset="-78"/>
            </a:endParaRPr>
          </a:p>
        </p:txBody>
      </p:sp>
      <p:graphicFrame>
        <p:nvGraphicFramePr>
          <p:cNvPr id="9" name="Object 8">
            <a:extLst>
              <a:ext uri="{FF2B5EF4-FFF2-40B4-BE49-F238E27FC236}">
                <a16:creationId xmlns:a16="http://schemas.microsoft.com/office/drawing/2014/main" id="{80B1036C-2447-4DB6-8FE6-177119E7D7CA}"/>
              </a:ext>
            </a:extLst>
          </p:cNvPr>
          <p:cNvGraphicFramePr>
            <a:graphicFrameLocks noChangeAspect="1"/>
          </p:cNvGraphicFramePr>
          <p:nvPr>
            <p:extLst>
              <p:ext uri="{D42A27DB-BD31-4B8C-83A1-F6EECF244321}">
                <p14:modId xmlns:p14="http://schemas.microsoft.com/office/powerpoint/2010/main" val="2790751050"/>
              </p:ext>
            </p:extLst>
          </p:nvPr>
        </p:nvGraphicFramePr>
        <p:xfrm>
          <a:off x="569683" y="580398"/>
          <a:ext cx="2069933" cy="1519803"/>
        </p:xfrm>
        <a:graphic>
          <a:graphicData uri="http://schemas.openxmlformats.org/presentationml/2006/ole">
            <mc:AlternateContent xmlns:mc="http://schemas.openxmlformats.org/markup-compatibility/2006">
              <mc:Choice xmlns:v="urn:schemas-microsoft-com:vml" Requires="v">
                <p:oleObj spid="_x0000_s11295" name="CorelDRAW" r:id="rId4" imgW="1182600" imgH="867600" progId="CorelDRAW.Graphic.12">
                  <p:embed/>
                </p:oleObj>
              </mc:Choice>
              <mc:Fallback>
                <p:oleObj name="CorelDRAW" r:id="rId4" imgW="1182600" imgH="867600" progId="CorelDRAW.Graphic.12">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683" y="580398"/>
                        <a:ext cx="2069933" cy="1519803"/>
                      </a:xfrm>
                      <a:prstGeom prst="rect">
                        <a:avLst/>
                      </a:prstGeom>
                      <a:noFill/>
                      <a:ln>
                        <a:noFill/>
                      </a:ln>
                      <a:effectLst/>
                    </p:spPr>
                  </p:pic>
                </p:oleObj>
              </mc:Fallback>
            </mc:AlternateContent>
          </a:graphicData>
        </a:graphic>
      </p:graphicFrame>
      <p:sp>
        <p:nvSpPr>
          <p:cNvPr id="12" name="TextBox 11">
            <a:extLst>
              <a:ext uri="{FF2B5EF4-FFF2-40B4-BE49-F238E27FC236}">
                <a16:creationId xmlns:a16="http://schemas.microsoft.com/office/drawing/2014/main" id="{62DF9DBB-8D47-47F7-9329-90B1DE103FF0}"/>
              </a:ext>
            </a:extLst>
          </p:cNvPr>
          <p:cNvSpPr txBox="1"/>
          <p:nvPr/>
        </p:nvSpPr>
        <p:spPr>
          <a:xfrm>
            <a:off x="216024" y="1199654"/>
            <a:ext cx="6096000" cy="1077218"/>
          </a:xfrm>
          <a:prstGeom prst="rect">
            <a:avLst/>
          </a:prstGeom>
          <a:noFill/>
        </p:spPr>
        <p:txBody>
          <a:bodyPr wrap="square">
            <a:spAutoFit/>
          </a:bodyPr>
          <a:lstStyle/>
          <a:p>
            <a:pPr algn="just" rtl="1"/>
            <a:r>
              <a:rPr lang="ur-PK" sz="3200" dirty="0">
                <a:latin typeface="Jameel Noori Nastaleeq" pitchFamily="2" charset="-78"/>
                <a:cs typeface="Jameel Noori Nastaleeq" pitchFamily="2" charset="-78"/>
              </a:rPr>
              <a:t>جمعیۃ یوتھ کلب </a:t>
            </a:r>
            <a:endParaRPr lang="ur-PK" sz="3600" dirty="0">
              <a:latin typeface="Jameel Noori Nastaleeq" pitchFamily="2" charset="-78"/>
              <a:cs typeface="Jameel Noori Nastaleeq" pitchFamily="2" charset="-78"/>
            </a:endParaRPr>
          </a:p>
          <a:p>
            <a:pPr algn="just" rtl="1"/>
            <a:r>
              <a:rPr lang="ur-PK" sz="3200" dirty="0">
                <a:latin typeface="Jameel Noori Nastaleeq" pitchFamily="2" charset="-78"/>
                <a:cs typeface="Jameel Noori Nastaleeq" pitchFamily="2" charset="-78"/>
              </a:rPr>
              <a:t>جمعیۃ علماءہند  کی ذیلی شاخ ہے</a:t>
            </a:r>
            <a:endParaRPr lang="ur-PK" sz="1600" dirty="0">
              <a:latin typeface="Jameel Noori Nastaleeq" pitchFamily="2" charset="-78"/>
              <a:cs typeface="Jameel Noori Nastaleeq" pitchFamily="2" charset="-78"/>
            </a:endParaRPr>
          </a:p>
        </p:txBody>
      </p:sp>
      <p:sp>
        <p:nvSpPr>
          <p:cNvPr id="10" name="Rectangle 9">
            <a:extLst>
              <a:ext uri="{FF2B5EF4-FFF2-40B4-BE49-F238E27FC236}">
                <a16:creationId xmlns:a16="http://schemas.microsoft.com/office/drawing/2014/main" id="{3C96B354-4D38-4D57-8F60-B5949222ED18}"/>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968014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EA1560-A636-44F2-B322-B0EC54F7AB12}"/>
              </a:ext>
            </a:extLst>
          </p:cNvPr>
          <p:cNvSpPr/>
          <p:nvPr/>
        </p:nvSpPr>
        <p:spPr>
          <a:xfrm>
            <a:off x="623392" y="260649"/>
            <a:ext cx="5454179" cy="4586826"/>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767409" y="2816298"/>
            <a:ext cx="5030146" cy="103589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algn="just" rtl="1">
              <a:lnSpc>
                <a:spcPct val="150000"/>
              </a:lnSpc>
            </a:pPr>
            <a:r>
              <a:rPr lang="ur-PK" sz="3600" dirty="0">
                <a:solidFill>
                  <a:schemeClr val="tx1"/>
                </a:solidFill>
                <a:latin typeface="Jameel Noori Nastaleeq" pitchFamily="2" charset="-78"/>
                <a:cs typeface="Jameel Noori Nastaleeq" pitchFamily="2" charset="-78"/>
              </a:rPr>
              <a:t>انسانیت کی بنیاد پر  بغیر بھید بھاؤ کے  نوجوانوں کی ایک رضا کارانہ ، غیر سیاسی ،  تعلیمی تحریک ہے </a:t>
            </a:r>
          </a:p>
        </p:txBody>
      </p:sp>
      <p:sp>
        <p:nvSpPr>
          <p:cNvPr id="15" name="Rectangle 14"/>
          <p:cNvSpPr/>
          <p:nvPr/>
        </p:nvSpPr>
        <p:spPr>
          <a:xfrm>
            <a:off x="1442429" y="5013176"/>
            <a:ext cx="10254036" cy="156249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algn="just" rtl="1">
              <a:lnSpc>
                <a:spcPct val="150000"/>
              </a:lnSpc>
            </a:pPr>
            <a:r>
              <a:rPr lang="ur-PK" sz="3600" b="1" dirty="0">
                <a:solidFill>
                  <a:schemeClr val="tx1"/>
                </a:solidFill>
                <a:latin typeface="Jameel Noori Nastaleeq" pitchFamily="2" charset="-78"/>
                <a:cs typeface="Jameel Noori Nastaleeq" pitchFamily="2" charset="-78"/>
              </a:rPr>
              <a:t>نوجوانوں کو جسمانی ورزش ، فکری ، جزباتی، معاشرتی  اور روحانی تربیت دیکر ایک اچھا شہری بنا کر انسانیت کیلئے مفید بنانے کی کوشش کر نا </a:t>
            </a:r>
          </a:p>
        </p:txBody>
      </p:sp>
      <p:sp>
        <p:nvSpPr>
          <p:cNvPr id="13" name="TextBox 12">
            <a:extLst>
              <a:ext uri="{FF2B5EF4-FFF2-40B4-BE49-F238E27FC236}">
                <a16:creationId xmlns:a16="http://schemas.microsoft.com/office/drawing/2014/main" id="{896E6E7D-2DE0-4BAA-BDF6-CA03BC1BAEFE}"/>
              </a:ext>
            </a:extLst>
          </p:cNvPr>
          <p:cNvSpPr txBox="1"/>
          <p:nvPr/>
        </p:nvSpPr>
        <p:spPr>
          <a:xfrm>
            <a:off x="0" y="620688"/>
            <a:ext cx="12192000" cy="1200329"/>
          </a:xfrm>
          <a:prstGeom prst="rect">
            <a:avLst/>
          </a:prstGeom>
          <a:solidFill>
            <a:srgbClr val="F6C57E"/>
          </a:solidFill>
        </p:spPr>
        <p:txBody>
          <a:bodyPr wrap="square">
            <a:spAutoFit/>
          </a:bodyPr>
          <a:lstStyle/>
          <a:p>
            <a:r>
              <a:rPr lang="en-US" sz="7200" b="1" dirty="0">
                <a:solidFill>
                  <a:srgbClr val="582808"/>
                </a:solidFill>
                <a:latin typeface="Jameel Noori Nastaleeq" pitchFamily="2" charset="-78"/>
                <a:cs typeface="Jameel Noori Nastaleeq" pitchFamily="2" charset="-78"/>
              </a:rPr>
              <a:t>                </a:t>
            </a:r>
            <a:r>
              <a:rPr lang="ur-PK" sz="7200" b="1" dirty="0">
                <a:solidFill>
                  <a:srgbClr val="582808"/>
                </a:solidFill>
                <a:latin typeface="Jameel Noori Nastaleeq" pitchFamily="2" charset="-78"/>
                <a:cs typeface="Jameel Noori Nastaleeq" pitchFamily="2" charset="-78"/>
              </a:rPr>
              <a:t>اسکاوٹنگ</a:t>
            </a:r>
            <a:r>
              <a:rPr lang="en-US" sz="7200" b="1" dirty="0">
                <a:solidFill>
                  <a:srgbClr val="582808"/>
                </a:solidFill>
                <a:latin typeface="Jameel Noori Nastaleeq" pitchFamily="2" charset="-78"/>
                <a:cs typeface="Jameel Noori Nastaleeq" pitchFamily="2" charset="-78"/>
              </a:rPr>
              <a:t> </a:t>
            </a:r>
            <a:endParaRPr lang="en-IN" sz="7200" dirty="0">
              <a:solidFill>
                <a:srgbClr val="582808"/>
              </a:solidFill>
            </a:endParaRPr>
          </a:p>
        </p:txBody>
      </p:sp>
      <p:sp>
        <p:nvSpPr>
          <p:cNvPr id="16" name="TextBox 15">
            <a:extLst>
              <a:ext uri="{FF2B5EF4-FFF2-40B4-BE49-F238E27FC236}">
                <a16:creationId xmlns:a16="http://schemas.microsoft.com/office/drawing/2014/main" id="{7035D60C-9E26-442E-98AE-DCB82B8A3207}"/>
              </a:ext>
            </a:extLst>
          </p:cNvPr>
          <p:cNvSpPr txBox="1"/>
          <p:nvPr/>
        </p:nvSpPr>
        <p:spPr>
          <a:xfrm>
            <a:off x="872997" y="1932377"/>
            <a:ext cx="4924558" cy="923330"/>
          </a:xfrm>
          <a:prstGeom prst="rect">
            <a:avLst/>
          </a:prstGeom>
          <a:noFill/>
        </p:spPr>
        <p:txBody>
          <a:bodyPr wrap="square">
            <a:spAutoFit/>
          </a:bodyPr>
          <a:lstStyle/>
          <a:p>
            <a:pPr algn="r" rtl="1"/>
            <a:r>
              <a:rPr lang="ur-PK" sz="5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Jameel Noori Nastaleeq" pitchFamily="2" charset="-78"/>
                <a:cs typeface="Jameel Noori Nastaleeq" pitchFamily="2" charset="-78"/>
              </a:rPr>
              <a:t>کیا ہے ؟</a:t>
            </a:r>
            <a:endParaRPr lang="en-IN" sz="5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Jameel Noori Nastaleeq" pitchFamily="2" charset="-78"/>
              <a:cs typeface="Jameel Noori Nastaleeq" pitchFamily="2" charset="-78"/>
            </a:endParaRPr>
          </a:p>
        </p:txBody>
      </p:sp>
      <p:sp>
        <p:nvSpPr>
          <p:cNvPr id="17" name="TextBox 16">
            <a:extLst>
              <a:ext uri="{FF2B5EF4-FFF2-40B4-BE49-F238E27FC236}">
                <a16:creationId xmlns:a16="http://schemas.microsoft.com/office/drawing/2014/main" id="{697EBD8D-7D2B-43FD-9ADA-9035B20971B7}"/>
              </a:ext>
            </a:extLst>
          </p:cNvPr>
          <p:cNvSpPr txBox="1"/>
          <p:nvPr/>
        </p:nvSpPr>
        <p:spPr>
          <a:xfrm>
            <a:off x="9048328" y="4326195"/>
            <a:ext cx="2664296" cy="830997"/>
          </a:xfrm>
          <a:prstGeom prst="rect">
            <a:avLst/>
          </a:prstGeom>
          <a:noFill/>
        </p:spPr>
        <p:txBody>
          <a:bodyPr wrap="square">
            <a:spAutoFit/>
          </a:bodyPr>
          <a:lstStyle/>
          <a:p>
            <a:pPr algn="ctr" rtl="1"/>
            <a:r>
              <a:rPr lang="ur-PK" sz="4800" b="1" dirty="0">
                <a:ln w="13462">
                  <a:solidFill>
                    <a:schemeClr val="bg1"/>
                  </a:solidFill>
                  <a:prstDash val="solid"/>
                </a:ln>
                <a:solidFill>
                  <a:srgbClr val="C00000"/>
                </a:solidFill>
                <a:effectLst>
                  <a:outerShdw dist="38100" dir="2700000" algn="bl" rotWithShape="0">
                    <a:schemeClr val="accent5"/>
                  </a:outerShdw>
                </a:effectLst>
                <a:latin typeface="Jameel Noori Nastaleeq" pitchFamily="2" charset="-78"/>
                <a:cs typeface="Jameel Noori Nastaleeq" pitchFamily="2" charset="-78"/>
              </a:rPr>
              <a:t>کا مقصد کیا ہے ؟</a:t>
            </a:r>
            <a:endParaRPr lang="en-IN" sz="4800" b="1" dirty="0">
              <a:ln w="13462">
                <a:solidFill>
                  <a:schemeClr val="bg1"/>
                </a:solidFill>
                <a:prstDash val="solid"/>
              </a:ln>
              <a:solidFill>
                <a:srgbClr val="C00000"/>
              </a:solidFill>
              <a:effectLst>
                <a:outerShdw dist="38100" dir="2700000" algn="bl" rotWithShape="0">
                  <a:schemeClr val="accent5"/>
                </a:outerShdw>
              </a:effectLst>
              <a:latin typeface="Jameel Noori Nastaleeq" pitchFamily="2" charset="-78"/>
              <a:cs typeface="Jameel Noori Nastaleeq" pitchFamily="2" charset="-78"/>
            </a:endParaRPr>
          </a:p>
        </p:txBody>
      </p:sp>
      <p:pic>
        <p:nvPicPr>
          <p:cNvPr id="8" name="Picture 3">
            <a:extLst>
              <a:ext uri="{FF2B5EF4-FFF2-40B4-BE49-F238E27FC236}">
                <a16:creationId xmlns:a16="http://schemas.microsoft.com/office/drawing/2014/main" id="{7D772401-028B-457B-84A4-53DF215CB419}"/>
              </a:ext>
              <a:ext uri="{C183D7F6-B498-43B3-948B-1728B52AA6E4}">
                <adec:decorative xmlns:adec="http://schemas.microsoft.com/office/drawing/2017/decorative" xmlns="" val="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73" b="5972"/>
          <a:stretch/>
        </p:blipFill>
        <p:spPr bwMode="auto">
          <a:xfrm>
            <a:off x="6280718" y="188640"/>
            <a:ext cx="5748838" cy="3960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0A4CD98-5639-442E-81B0-073391E9B06B}"/>
              </a:ext>
            </a:extLst>
          </p:cNvPr>
          <p:cNvPicPr>
            <a:picLocks noChangeAspect="1"/>
          </p:cNvPicPr>
          <p:nvPr/>
        </p:nvPicPr>
        <p:blipFill rotWithShape="1">
          <a:blip r:embed="rId3"/>
          <a:srcRect l="62999" b="27901"/>
          <a:stretch/>
        </p:blipFill>
        <p:spPr>
          <a:xfrm>
            <a:off x="0" y="5589240"/>
            <a:ext cx="886547" cy="1268760"/>
          </a:xfrm>
          <a:prstGeom prst="rect">
            <a:avLst/>
          </a:prstGeom>
        </p:spPr>
      </p:pic>
      <p:sp>
        <p:nvSpPr>
          <p:cNvPr id="10" name="Rectangle 9">
            <a:extLst>
              <a:ext uri="{FF2B5EF4-FFF2-40B4-BE49-F238E27FC236}">
                <a16:creationId xmlns:a16="http://schemas.microsoft.com/office/drawing/2014/main" id="{45BFFEB7-619E-4CDD-83CC-B8592D5EF273}"/>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61379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Title 1"/>
          <p:cNvSpPr>
            <a:spLocks noGrp="1"/>
          </p:cNvSpPr>
          <p:nvPr/>
        </p:nvSpPr>
        <p:spPr>
          <a:xfrm>
            <a:off x="2214600" y="271103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IN" dirty="0"/>
          </a:p>
        </p:txBody>
      </p:sp>
      <p:sp>
        <p:nvSpPr>
          <p:cNvPr id="4" name="Rounded Rectangle 3"/>
          <p:cNvSpPr/>
          <p:nvPr/>
        </p:nvSpPr>
        <p:spPr>
          <a:xfrm>
            <a:off x="1" y="620688"/>
            <a:ext cx="12192000" cy="1225948"/>
          </a:xfrm>
          <a:prstGeom prst="roundRect">
            <a:avLst>
              <a:gd name="adj"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ur-PK" sz="6000" b="1" dirty="0">
                <a:solidFill>
                  <a:schemeClr val="bg1"/>
                </a:solidFill>
                <a:latin typeface="Jameel Noori Nastaleeq" pitchFamily="2" charset="-78"/>
                <a:cs typeface="Jameel Noori Nastaleeq" pitchFamily="2" charset="-78"/>
              </a:rPr>
              <a:t>جمعیۃ یوتھ کلب کا مقصد؟</a:t>
            </a:r>
            <a:endParaRPr lang="en-IN" sz="6000" b="1" dirty="0">
              <a:solidFill>
                <a:schemeClr val="bg1"/>
              </a:solidFill>
              <a:latin typeface="Jameel Noori Nastaleeq" pitchFamily="2" charset="-78"/>
              <a:cs typeface="Jameel Noori Nastaleeq" pitchFamily="2" charset="-78"/>
            </a:endParaRPr>
          </a:p>
        </p:txBody>
      </p:sp>
      <p:sp>
        <p:nvSpPr>
          <p:cNvPr id="6" name="Rectangle 5"/>
          <p:cNvSpPr/>
          <p:nvPr/>
        </p:nvSpPr>
        <p:spPr>
          <a:xfrm>
            <a:off x="1990171" y="2934825"/>
            <a:ext cx="8211659" cy="2531462"/>
          </a:xfrm>
          <a:prstGeom prst="rect">
            <a:avLst/>
          </a:prstGeom>
        </p:spPr>
        <p:txBody>
          <a:bodyPr wrap="square">
            <a:spAutoFit/>
          </a:bodyPr>
          <a:lstStyle/>
          <a:p>
            <a:pPr algn="ctr" rtl="1"/>
            <a:r>
              <a:rPr lang="ur-PK" sz="3200" b="1" dirty="0">
                <a:solidFill>
                  <a:srgbClr val="002060"/>
                </a:solidFill>
                <a:latin typeface="Jameel Noori Nastaleeq" pitchFamily="2" charset="-78"/>
                <a:cs typeface="Jameel Noori Nastaleeq" pitchFamily="2" charset="-78"/>
              </a:rPr>
              <a:t>تعلیمات نبویﷺ کی روشنی میں</a:t>
            </a:r>
          </a:p>
          <a:p>
            <a:pPr algn="ctr" rtl="1">
              <a:lnSpc>
                <a:spcPct val="150000"/>
              </a:lnSpc>
            </a:pPr>
            <a:r>
              <a:rPr lang="ur-PK" sz="3600" b="1" dirty="0">
                <a:solidFill>
                  <a:srgbClr val="002060"/>
                </a:solidFill>
                <a:latin typeface="Jameel Noori Nastaleeq" pitchFamily="2" charset="-78"/>
                <a:cs typeface="Jameel Noori Nastaleeq" pitchFamily="2" charset="-78"/>
              </a:rPr>
              <a:t> </a:t>
            </a:r>
            <a:r>
              <a:rPr lang="ur-PK" sz="4400" b="1" dirty="0">
                <a:solidFill>
                  <a:srgbClr val="002060"/>
                </a:solidFill>
                <a:latin typeface="Jameel Noori Nastaleeq" pitchFamily="2" charset="-78"/>
                <a:cs typeface="Jameel Noori Nastaleeq" pitchFamily="2" charset="-78"/>
              </a:rPr>
              <a:t>ملک وملت اور مخلوق خدا کی خدمت کے جذبے سے سرشار </a:t>
            </a:r>
            <a:r>
              <a:rPr lang="en-US" sz="4400" b="1" dirty="0">
                <a:solidFill>
                  <a:srgbClr val="002060"/>
                </a:solidFill>
                <a:latin typeface="Jameel Noori Nastaleeq" pitchFamily="2" charset="-78"/>
                <a:cs typeface="Jameel Noori Nastaleeq" pitchFamily="2" charset="-78"/>
              </a:rPr>
              <a:t> </a:t>
            </a:r>
            <a:r>
              <a:rPr lang="ur-PK" sz="4400" b="1" dirty="0">
                <a:solidFill>
                  <a:srgbClr val="002060"/>
                </a:solidFill>
                <a:latin typeface="Jameel Noori Nastaleeq" pitchFamily="2" charset="-78"/>
                <a:cs typeface="Jameel Noori Nastaleeq" pitchFamily="2" charset="-78"/>
              </a:rPr>
              <a:t>نوجوانوں کو منظم اور انسانیت کیلئے نافع بنانے کی کوشش کر نا</a:t>
            </a:r>
          </a:p>
        </p:txBody>
      </p:sp>
      <p:graphicFrame>
        <p:nvGraphicFramePr>
          <p:cNvPr id="9" name="Object 8">
            <a:extLst>
              <a:ext uri="{FF2B5EF4-FFF2-40B4-BE49-F238E27FC236}">
                <a16:creationId xmlns:a16="http://schemas.microsoft.com/office/drawing/2014/main" id="{FD3092C3-AA2C-4E95-9A0C-D38CEF389A7C}"/>
              </a:ext>
            </a:extLst>
          </p:cNvPr>
          <p:cNvGraphicFramePr>
            <a:graphicFrameLocks noChangeAspect="1"/>
          </p:cNvGraphicFramePr>
          <p:nvPr>
            <p:extLst>
              <p:ext uri="{D42A27DB-BD31-4B8C-83A1-F6EECF244321}">
                <p14:modId xmlns:p14="http://schemas.microsoft.com/office/powerpoint/2010/main" val="2407424465"/>
              </p:ext>
            </p:extLst>
          </p:nvPr>
        </p:nvGraphicFramePr>
        <p:xfrm>
          <a:off x="10482058" y="2534884"/>
          <a:ext cx="591491" cy="434290"/>
        </p:xfrm>
        <a:graphic>
          <a:graphicData uri="http://schemas.openxmlformats.org/presentationml/2006/ole">
            <mc:AlternateContent xmlns:mc="http://schemas.openxmlformats.org/markup-compatibility/2006">
              <mc:Choice xmlns:v="urn:schemas-microsoft-com:vml" Requires="v">
                <p:oleObj spid="_x0000_s12358" name="CorelDRAW" r:id="rId3" imgW="1182600" imgH="867600" progId="CorelDRAW.Graphic.12">
                  <p:embed/>
                </p:oleObj>
              </mc:Choice>
              <mc:Fallback>
                <p:oleObj name="CorelDRAW" r:id="rId3" imgW="1182600" imgH="867600" progId="CorelDRAW.Graphic.12">
                  <p:embed/>
                  <p:pic>
                    <p:nvPicPr>
                      <p:cNvPr id="8" name="Object 7">
                        <a:extLst>
                          <a:ext uri="{FF2B5EF4-FFF2-40B4-BE49-F238E27FC236}">
                            <a16:creationId xmlns:a16="http://schemas.microsoft.com/office/drawing/2014/main" id="{3C93BF68-93CC-4847-B4C0-0167B93C9C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2058" y="2534884"/>
                        <a:ext cx="591491" cy="434290"/>
                      </a:xfrm>
                      <a:prstGeom prst="rect">
                        <a:avLst/>
                      </a:prstGeom>
                      <a:noFill/>
                      <a:ln>
                        <a:noFill/>
                      </a:ln>
                      <a:effectLst/>
                    </p:spPr>
                  </p:pic>
                </p:oleObj>
              </mc:Fallback>
            </mc:AlternateContent>
          </a:graphicData>
        </a:graphic>
      </p:graphicFrame>
      <p:graphicFrame>
        <p:nvGraphicFramePr>
          <p:cNvPr id="12" name="Object 11">
            <a:extLst>
              <a:ext uri="{FF2B5EF4-FFF2-40B4-BE49-F238E27FC236}">
                <a16:creationId xmlns:a16="http://schemas.microsoft.com/office/drawing/2014/main" id="{BC74D4DB-3F37-4CFE-956E-1E7A98D49F97}"/>
              </a:ext>
            </a:extLst>
          </p:cNvPr>
          <p:cNvGraphicFramePr>
            <a:graphicFrameLocks noChangeAspect="1"/>
          </p:cNvGraphicFramePr>
          <p:nvPr>
            <p:extLst>
              <p:ext uri="{D42A27DB-BD31-4B8C-83A1-F6EECF244321}">
                <p14:modId xmlns:p14="http://schemas.microsoft.com/office/powerpoint/2010/main" val="1063330717"/>
              </p:ext>
            </p:extLst>
          </p:nvPr>
        </p:nvGraphicFramePr>
        <p:xfrm>
          <a:off x="11217565" y="2366220"/>
          <a:ext cx="360040" cy="264352"/>
        </p:xfrm>
        <a:graphic>
          <a:graphicData uri="http://schemas.openxmlformats.org/presentationml/2006/ole">
            <mc:AlternateContent xmlns:mc="http://schemas.openxmlformats.org/markup-compatibility/2006">
              <mc:Choice xmlns:v="urn:schemas-microsoft-com:vml" Requires="v">
                <p:oleObj spid="_x0000_s12359" name="CorelDRAW" r:id="rId3" imgW="1182600" imgH="867600" progId="CorelDRAW.Graphic.12">
                  <p:embed/>
                </p:oleObj>
              </mc:Choice>
              <mc:Fallback>
                <p:oleObj name="CorelDRAW" r:id="rId3" imgW="1182600" imgH="867600" progId="CorelDRAW.Graphic.12">
                  <p:embed/>
                  <p:pic>
                    <p:nvPicPr>
                      <p:cNvPr id="9" name="Object 8">
                        <a:extLst>
                          <a:ext uri="{FF2B5EF4-FFF2-40B4-BE49-F238E27FC236}">
                            <a16:creationId xmlns:a16="http://schemas.microsoft.com/office/drawing/2014/main" id="{FD3092C3-AA2C-4E95-9A0C-D38CEF389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7565" y="2366220"/>
                        <a:ext cx="360040" cy="264352"/>
                      </a:xfrm>
                      <a:prstGeom prst="rect">
                        <a:avLst/>
                      </a:prstGeom>
                      <a:noFill/>
                      <a:ln>
                        <a:noFill/>
                      </a:ln>
                      <a:effectLst/>
                    </p:spPr>
                  </p:pic>
                </p:oleObj>
              </mc:Fallback>
            </mc:AlternateContent>
          </a:graphicData>
        </a:graphic>
      </p:graphicFrame>
      <p:pic>
        <p:nvPicPr>
          <p:cNvPr id="3" name="Picture 2">
            <a:extLst>
              <a:ext uri="{FF2B5EF4-FFF2-40B4-BE49-F238E27FC236}">
                <a16:creationId xmlns:a16="http://schemas.microsoft.com/office/drawing/2014/main" id="{75769FDA-1A15-453F-93C0-8F34943F84E2}"/>
              </a:ext>
            </a:extLst>
          </p:cNvPr>
          <p:cNvPicPr>
            <a:picLocks noChangeAspect="1"/>
          </p:cNvPicPr>
          <p:nvPr/>
        </p:nvPicPr>
        <p:blipFill rotWithShape="1">
          <a:blip r:embed="rId5"/>
          <a:srcRect l="62999" b="27901"/>
          <a:stretch/>
        </p:blipFill>
        <p:spPr>
          <a:xfrm>
            <a:off x="-26214" y="3488268"/>
            <a:ext cx="1768863" cy="2531463"/>
          </a:xfrm>
          <a:prstGeom prst="rect">
            <a:avLst/>
          </a:prstGeom>
        </p:spPr>
      </p:pic>
      <p:sp>
        <p:nvSpPr>
          <p:cNvPr id="11" name="Rectangle 10">
            <a:extLst>
              <a:ext uri="{FF2B5EF4-FFF2-40B4-BE49-F238E27FC236}">
                <a16:creationId xmlns:a16="http://schemas.microsoft.com/office/drawing/2014/main" id="{B1B4A96F-A258-4E64-814B-CAEA487CBA84}"/>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93835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3">
            <a:extLst>
              <a:ext uri="{FF2B5EF4-FFF2-40B4-BE49-F238E27FC236}">
                <a16:creationId xmlns:a16="http://schemas.microsoft.com/office/drawing/2014/main" id="{2E9F233F-2786-465B-A1EE-71BA5BFB3287}"/>
              </a:ext>
            </a:extLst>
          </p:cNvPr>
          <p:cNvSpPr/>
          <p:nvPr/>
        </p:nvSpPr>
        <p:spPr>
          <a:xfrm>
            <a:off x="1199456" y="701824"/>
            <a:ext cx="10113687" cy="864096"/>
          </a:xfrm>
          <a:prstGeom prst="roundRect">
            <a:avLst/>
          </a:prstGeom>
          <a:solidFill>
            <a:srgbClr val="285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ur-PK" sz="3500" b="1" dirty="0">
                <a:solidFill>
                  <a:schemeClr val="bg1"/>
                </a:solidFill>
                <a:latin typeface="Jameel Noori Nastaleeq" pitchFamily="2" charset="-78"/>
                <a:cs typeface="Jameel Noori Nastaleeq" pitchFamily="2" charset="-78"/>
              </a:rPr>
              <a:t>پرویش سے صدر جمہوریہ ایوارڈ تک پہنچنے کا کل وقت</a:t>
            </a:r>
            <a:r>
              <a:rPr lang="en-US" sz="3500" b="1" dirty="0">
                <a:solidFill>
                  <a:schemeClr val="bg1"/>
                </a:solidFill>
                <a:latin typeface="Jameel Noori Nastaleeq" pitchFamily="2" charset="-78"/>
                <a:cs typeface="Jameel Noori Nastaleeq" pitchFamily="2" charset="-78"/>
              </a:rPr>
              <a:t>3 </a:t>
            </a:r>
            <a:r>
              <a:rPr lang="ur-PK" sz="3500" b="1" dirty="0">
                <a:solidFill>
                  <a:schemeClr val="bg1"/>
                </a:solidFill>
                <a:latin typeface="Jameel Noori Nastaleeq" pitchFamily="2" charset="-78"/>
                <a:cs typeface="Jameel Noori Nastaleeq" pitchFamily="2" charset="-78"/>
              </a:rPr>
              <a:t> سال </a:t>
            </a:r>
            <a:r>
              <a:rPr lang="en-US" sz="3500" b="1" dirty="0">
                <a:solidFill>
                  <a:schemeClr val="bg1"/>
                </a:solidFill>
                <a:latin typeface="Jameel Noori Nastaleeq" pitchFamily="2" charset="-78"/>
                <a:cs typeface="Jameel Noori Nastaleeq" pitchFamily="2" charset="-78"/>
              </a:rPr>
              <a:t>6 </a:t>
            </a:r>
            <a:r>
              <a:rPr lang="ur-PK" sz="3500" b="1" dirty="0">
                <a:solidFill>
                  <a:schemeClr val="bg1"/>
                </a:solidFill>
                <a:latin typeface="Jameel Noori Nastaleeq" pitchFamily="2" charset="-78"/>
                <a:cs typeface="Jameel Noori Nastaleeq" pitchFamily="2" charset="-78"/>
              </a:rPr>
              <a:t> مہینے</a:t>
            </a:r>
            <a:endParaRPr lang="en-IN" sz="3500" b="1" dirty="0">
              <a:solidFill>
                <a:schemeClr val="bg1"/>
              </a:solidFill>
              <a:latin typeface="Jameel Noori Nastaleeq" pitchFamily="2" charset="-78"/>
              <a:cs typeface="Jameel Noori Nastaleeq" pitchFamily="2" charset="-78"/>
            </a:endParaRPr>
          </a:p>
        </p:txBody>
      </p:sp>
      <p:pic>
        <p:nvPicPr>
          <p:cNvPr id="55" name="Picture 54">
            <a:extLst>
              <a:ext uri="{FF2B5EF4-FFF2-40B4-BE49-F238E27FC236}">
                <a16:creationId xmlns:a16="http://schemas.microsoft.com/office/drawing/2014/main" id="{1F24110C-C0A1-4F8C-A7FB-8FF714A3BD0E}"/>
              </a:ext>
            </a:extLst>
          </p:cNvPr>
          <p:cNvPicPr>
            <a:picLocks noChangeAspect="1"/>
          </p:cNvPicPr>
          <p:nvPr/>
        </p:nvPicPr>
        <p:blipFill>
          <a:blip r:embed="rId2"/>
          <a:stretch>
            <a:fillRect/>
          </a:stretch>
        </p:blipFill>
        <p:spPr>
          <a:xfrm>
            <a:off x="10196646" y="2866577"/>
            <a:ext cx="1116496" cy="1654068"/>
          </a:xfrm>
          <a:prstGeom prst="rect">
            <a:avLst/>
          </a:prstGeom>
        </p:spPr>
      </p:pic>
      <p:pic>
        <p:nvPicPr>
          <p:cNvPr id="56" name="Picture 55">
            <a:extLst>
              <a:ext uri="{FF2B5EF4-FFF2-40B4-BE49-F238E27FC236}">
                <a16:creationId xmlns:a16="http://schemas.microsoft.com/office/drawing/2014/main" id="{6E5BE1FB-932C-4350-A73B-B2D2B0B3B2E8}"/>
              </a:ext>
            </a:extLst>
          </p:cNvPr>
          <p:cNvPicPr>
            <a:picLocks noChangeAspect="1"/>
          </p:cNvPicPr>
          <p:nvPr/>
        </p:nvPicPr>
        <p:blipFill>
          <a:blip r:embed="rId3"/>
          <a:stretch>
            <a:fillRect/>
          </a:stretch>
        </p:blipFill>
        <p:spPr>
          <a:xfrm>
            <a:off x="7781493" y="2866574"/>
            <a:ext cx="2205423" cy="1654067"/>
          </a:xfrm>
          <a:prstGeom prst="rect">
            <a:avLst/>
          </a:prstGeom>
        </p:spPr>
      </p:pic>
      <p:pic>
        <p:nvPicPr>
          <p:cNvPr id="57" name="Picture 56">
            <a:extLst>
              <a:ext uri="{FF2B5EF4-FFF2-40B4-BE49-F238E27FC236}">
                <a16:creationId xmlns:a16="http://schemas.microsoft.com/office/drawing/2014/main" id="{C1D2346A-1E46-4A96-9BC6-FA4C0768D098}"/>
              </a:ext>
            </a:extLst>
          </p:cNvPr>
          <p:cNvPicPr>
            <a:picLocks noChangeAspect="1"/>
          </p:cNvPicPr>
          <p:nvPr/>
        </p:nvPicPr>
        <p:blipFill>
          <a:blip r:embed="rId4"/>
          <a:stretch>
            <a:fillRect/>
          </a:stretch>
        </p:blipFill>
        <p:spPr>
          <a:xfrm>
            <a:off x="6034388" y="2862432"/>
            <a:ext cx="1532185" cy="1658209"/>
          </a:xfrm>
          <a:prstGeom prst="rect">
            <a:avLst/>
          </a:prstGeom>
        </p:spPr>
      </p:pic>
      <p:pic>
        <p:nvPicPr>
          <p:cNvPr id="58" name="Picture 57">
            <a:extLst>
              <a:ext uri="{FF2B5EF4-FFF2-40B4-BE49-F238E27FC236}">
                <a16:creationId xmlns:a16="http://schemas.microsoft.com/office/drawing/2014/main" id="{9FE426A4-4A1A-4F4F-9AFC-37A868DFE372}"/>
              </a:ext>
            </a:extLst>
          </p:cNvPr>
          <p:cNvPicPr>
            <a:picLocks noChangeAspect="1"/>
          </p:cNvPicPr>
          <p:nvPr/>
        </p:nvPicPr>
        <p:blipFill>
          <a:blip r:embed="rId5"/>
          <a:stretch>
            <a:fillRect/>
          </a:stretch>
        </p:blipFill>
        <p:spPr>
          <a:xfrm>
            <a:off x="4157578" y="2862361"/>
            <a:ext cx="1669221" cy="1647821"/>
          </a:xfrm>
          <a:prstGeom prst="rect">
            <a:avLst/>
          </a:prstGeom>
        </p:spPr>
      </p:pic>
      <p:pic>
        <p:nvPicPr>
          <p:cNvPr id="59" name="Picture 58">
            <a:extLst>
              <a:ext uri="{FF2B5EF4-FFF2-40B4-BE49-F238E27FC236}">
                <a16:creationId xmlns:a16="http://schemas.microsoft.com/office/drawing/2014/main" id="{CF2E4FB2-1FDD-4EC6-BC04-C2487B7B10C9}"/>
              </a:ext>
            </a:extLst>
          </p:cNvPr>
          <p:cNvPicPr>
            <a:picLocks noChangeAspect="1"/>
          </p:cNvPicPr>
          <p:nvPr/>
        </p:nvPicPr>
        <p:blipFill>
          <a:blip r:embed="rId6"/>
          <a:stretch>
            <a:fillRect/>
          </a:stretch>
        </p:blipFill>
        <p:spPr>
          <a:xfrm>
            <a:off x="2613598" y="3168593"/>
            <a:ext cx="1178146" cy="1341589"/>
          </a:xfrm>
          <a:prstGeom prst="rect">
            <a:avLst/>
          </a:prstGeom>
        </p:spPr>
      </p:pic>
      <p:pic>
        <p:nvPicPr>
          <p:cNvPr id="60" name="Picture 59">
            <a:extLst>
              <a:ext uri="{FF2B5EF4-FFF2-40B4-BE49-F238E27FC236}">
                <a16:creationId xmlns:a16="http://schemas.microsoft.com/office/drawing/2014/main" id="{9E797B3E-5F2B-4F5A-89D9-F4503A09C054}"/>
              </a:ext>
            </a:extLst>
          </p:cNvPr>
          <p:cNvPicPr>
            <a:picLocks noChangeAspect="1"/>
          </p:cNvPicPr>
          <p:nvPr/>
        </p:nvPicPr>
        <p:blipFill>
          <a:blip r:embed="rId7"/>
          <a:stretch>
            <a:fillRect/>
          </a:stretch>
        </p:blipFill>
        <p:spPr>
          <a:xfrm>
            <a:off x="1199456" y="3160390"/>
            <a:ext cx="865251" cy="1349792"/>
          </a:xfrm>
          <a:prstGeom prst="rect">
            <a:avLst/>
          </a:prstGeom>
        </p:spPr>
      </p:pic>
      <p:sp>
        <p:nvSpPr>
          <p:cNvPr id="61" name="Arrow: Left 60">
            <a:extLst>
              <a:ext uri="{FF2B5EF4-FFF2-40B4-BE49-F238E27FC236}">
                <a16:creationId xmlns:a16="http://schemas.microsoft.com/office/drawing/2014/main" id="{7A70DB32-A9D2-46F5-98A8-81593FF5F01D}"/>
              </a:ext>
            </a:extLst>
          </p:cNvPr>
          <p:cNvSpPr/>
          <p:nvPr/>
        </p:nvSpPr>
        <p:spPr>
          <a:xfrm>
            <a:off x="9986916" y="3578259"/>
            <a:ext cx="209730" cy="216024"/>
          </a:xfrm>
          <a:prstGeom prst="left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Arrow: Left 61">
            <a:extLst>
              <a:ext uri="{FF2B5EF4-FFF2-40B4-BE49-F238E27FC236}">
                <a16:creationId xmlns:a16="http://schemas.microsoft.com/office/drawing/2014/main" id="{ED3F812A-1AD7-4FF9-8776-4A4D0FA874B8}"/>
              </a:ext>
            </a:extLst>
          </p:cNvPr>
          <p:cNvSpPr/>
          <p:nvPr/>
        </p:nvSpPr>
        <p:spPr>
          <a:xfrm>
            <a:off x="7571763" y="3598746"/>
            <a:ext cx="209730" cy="216024"/>
          </a:xfrm>
          <a:prstGeom prst="left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Arrow: Left 62">
            <a:extLst>
              <a:ext uri="{FF2B5EF4-FFF2-40B4-BE49-F238E27FC236}">
                <a16:creationId xmlns:a16="http://schemas.microsoft.com/office/drawing/2014/main" id="{9C5DC5B3-0811-4E44-9876-12C1D13F5804}"/>
              </a:ext>
            </a:extLst>
          </p:cNvPr>
          <p:cNvSpPr/>
          <p:nvPr/>
        </p:nvSpPr>
        <p:spPr>
          <a:xfrm>
            <a:off x="5829733" y="3578259"/>
            <a:ext cx="209730" cy="216024"/>
          </a:xfrm>
          <a:prstGeom prst="left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Arrow: Left 63">
            <a:extLst>
              <a:ext uri="{FF2B5EF4-FFF2-40B4-BE49-F238E27FC236}">
                <a16:creationId xmlns:a16="http://schemas.microsoft.com/office/drawing/2014/main" id="{D6ADB7ED-2344-45E7-96D1-A2A1F08D8BD5}"/>
              </a:ext>
            </a:extLst>
          </p:cNvPr>
          <p:cNvSpPr/>
          <p:nvPr/>
        </p:nvSpPr>
        <p:spPr>
          <a:xfrm>
            <a:off x="3944799" y="3568734"/>
            <a:ext cx="209730" cy="216024"/>
          </a:xfrm>
          <a:prstGeom prst="left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Arrow: Left 64">
            <a:extLst>
              <a:ext uri="{FF2B5EF4-FFF2-40B4-BE49-F238E27FC236}">
                <a16:creationId xmlns:a16="http://schemas.microsoft.com/office/drawing/2014/main" id="{5AAF17E2-A956-4749-8871-F91907966C65}"/>
              </a:ext>
            </a:extLst>
          </p:cNvPr>
          <p:cNvSpPr/>
          <p:nvPr/>
        </p:nvSpPr>
        <p:spPr>
          <a:xfrm>
            <a:off x="2287870" y="3568734"/>
            <a:ext cx="209730" cy="216024"/>
          </a:xfrm>
          <a:prstGeom prst="left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TextBox 65">
            <a:extLst>
              <a:ext uri="{FF2B5EF4-FFF2-40B4-BE49-F238E27FC236}">
                <a16:creationId xmlns:a16="http://schemas.microsoft.com/office/drawing/2014/main" id="{BDB01F09-1201-4B50-82DB-BDBADA1D471A}"/>
              </a:ext>
            </a:extLst>
          </p:cNvPr>
          <p:cNvSpPr txBox="1"/>
          <p:nvPr/>
        </p:nvSpPr>
        <p:spPr>
          <a:xfrm>
            <a:off x="3210434" y="1590206"/>
            <a:ext cx="5764720" cy="707886"/>
          </a:xfrm>
          <a:prstGeom prst="rect">
            <a:avLst/>
          </a:prstGeom>
          <a:noFill/>
        </p:spPr>
        <p:txBody>
          <a:bodyPr wrap="none" rtlCol="0">
            <a:spAutoFit/>
          </a:bodyPr>
          <a:lstStyle/>
          <a:p>
            <a:pPr algn="r" rtl="1"/>
            <a:r>
              <a:rPr lang="ur-PK" sz="3600" dirty="0">
                <a:latin typeface="Jameel Noori Nastaleeq" panose="02000503000000000004" pitchFamily="2" charset="-78"/>
                <a:cs typeface="Jameel Noori Nastaleeq" panose="02000503000000000004" pitchFamily="2" charset="-78"/>
              </a:rPr>
              <a:t>کل فیس</a:t>
            </a:r>
            <a:r>
              <a:rPr lang="en-US" sz="4000" b="1" dirty="0">
                <a:solidFill>
                  <a:srgbClr val="FF0000"/>
                </a:solidFill>
                <a:latin typeface="Access Light" pitchFamily="2" charset="-70"/>
              </a:rPr>
              <a:t>18630/-   </a:t>
            </a:r>
            <a:r>
              <a:rPr lang="ur-PK" sz="4000" b="1" dirty="0">
                <a:solidFill>
                  <a:srgbClr val="FF0000"/>
                </a:solidFill>
                <a:latin typeface="Access Light" pitchFamily="2" charset="-70"/>
              </a:rPr>
              <a:t>₹</a:t>
            </a:r>
            <a:r>
              <a:rPr lang="en-US" sz="3200" b="1" dirty="0">
                <a:latin typeface="Access Light" pitchFamily="2" charset="-70"/>
              </a:rPr>
              <a:t> Total Fees   </a:t>
            </a:r>
            <a:endParaRPr lang="en-IN" sz="3200" b="1" dirty="0">
              <a:latin typeface="Access Light" pitchFamily="2" charset="-70"/>
            </a:endParaRPr>
          </a:p>
        </p:txBody>
      </p:sp>
      <p:sp>
        <p:nvSpPr>
          <p:cNvPr id="67" name="TextBox 66">
            <a:extLst>
              <a:ext uri="{FF2B5EF4-FFF2-40B4-BE49-F238E27FC236}">
                <a16:creationId xmlns:a16="http://schemas.microsoft.com/office/drawing/2014/main" id="{3F4750C3-FA7D-484D-998B-2078A734F032}"/>
              </a:ext>
            </a:extLst>
          </p:cNvPr>
          <p:cNvSpPr txBox="1"/>
          <p:nvPr/>
        </p:nvSpPr>
        <p:spPr>
          <a:xfrm>
            <a:off x="10210079" y="2498146"/>
            <a:ext cx="1135247" cy="369332"/>
          </a:xfrm>
          <a:prstGeom prst="rect">
            <a:avLst/>
          </a:prstGeom>
          <a:noFill/>
        </p:spPr>
        <p:txBody>
          <a:bodyPr wrap="none" rtlCol="0">
            <a:spAutoFit/>
          </a:bodyPr>
          <a:lstStyle/>
          <a:p>
            <a:r>
              <a:rPr lang="en-US" spc="300" dirty="0">
                <a:latin typeface="Bahnschrift SemiBold Condensed" panose="020B0502040204020203" pitchFamily="34" charset="0"/>
              </a:rPr>
              <a:t>PRAVESH</a:t>
            </a:r>
            <a:endParaRPr lang="en-IN" spc="300" dirty="0">
              <a:latin typeface="Bahnschrift SemiBold Condensed" panose="020B0502040204020203" pitchFamily="34" charset="0"/>
            </a:endParaRPr>
          </a:p>
        </p:txBody>
      </p:sp>
      <p:sp>
        <p:nvSpPr>
          <p:cNvPr id="68" name="TextBox 67">
            <a:extLst>
              <a:ext uri="{FF2B5EF4-FFF2-40B4-BE49-F238E27FC236}">
                <a16:creationId xmlns:a16="http://schemas.microsoft.com/office/drawing/2014/main" id="{F955FAAF-B072-46F2-9515-0AF6CBFFB66C}"/>
              </a:ext>
            </a:extLst>
          </p:cNvPr>
          <p:cNvSpPr txBox="1"/>
          <p:nvPr/>
        </p:nvSpPr>
        <p:spPr>
          <a:xfrm>
            <a:off x="7909532" y="2498146"/>
            <a:ext cx="1957587" cy="369332"/>
          </a:xfrm>
          <a:prstGeom prst="rect">
            <a:avLst/>
          </a:prstGeom>
          <a:noFill/>
        </p:spPr>
        <p:txBody>
          <a:bodyPr wrap="none" rtlCol="0">
            <a:spAutoFit/>
          </a:bodyPr>
          <a:lstStyle/>
          <a:p>
            <a:pPr algn="r"/>
            <a:r>
              <a:rPr lang="en-US" spc="300" dirty="0">
                <a:latin typeface="Bahnschrift SemiBold Condensed" panose="020B0502040204020203" pitchFamily="34" charset="0"/>
              </a:rPr>
              <a:t>PRATHAM SOPAN</a:t>
            </a:r>
            <a:endParaRPr lang="en-IN" spc="300" dirty="0">
              <a:latin typeface="Bahnschrift SemiBold Condensed" panose="020B0502040204020203" pitchFamily="34" charset="0"/>
            </a:endParaRPr>
          </a:p>
        </p:txBody>
      </p:sp>
      <p:sp>
        <p:nvSpPr>
          <p:cNvPr id="69" name="TextBox 68">
            <a:extLst>
              <a:ext uri="{FF2B5EF4-FFF2-40B4-BE49-F238E27FC236}">
                <a16:creationId xmlns:a16="http://schemas.microsoft.com/office/drawing/2014/main" id="{2D4EE5F4-42DC-43A2-8E10-684C6109B87E}"/>
              </a:ext>
            </a:extLst>
          </p:cNvPr>
          <p:cNvSpPr txBox="1"/>
          <p:nvPr/>
        </p:nvSpPr>
        <p:spPr>
          <a:xfrm>
            <a:off x="5891745" y="2476710"/>
            <a:ext cx="1821332" cy="369332"/>
          </a:xfrm>
          <a:prstGeom prst="rect">
            <a:avLst/>
          </a:prstGeom>
          <a:noFill/>
        </p:spPr>
        <p:txBody>
          <a:bodyPr wrap="none" rtlCol="0">
            <a:spAutoFit/>
          </a:bodyPr>
          <a:lstStyle/>
          <a:p>
            <a:pPr algn="r"/>
            <a:r>
              <a:rPr lang="en-US" spc="300" dirty="0">
                <a:latin typeface="Bahnschrift SemiBold Condensed" panose="020B0502040204020203" pitchFamily="34" charset="0"/>
              </a:rPr>
              <a:t>DWITIYA SOPAN</a:t>
            </a:r>
            <a:endParaRPr lang="en-IN" spc="300" dirty="0">
              <a:latin typeface="Bahnschrift SemiBold Condensed" panose="020B0502040204020203" pitchFamily="34" charset="0"/>
            </a:endParaRPr>
          </a:p>
        </p:txBody>
      </p:sp>
      <p:sp>
        <p:nvSpPr>
          <p:cNvPr id="70" name="TextBox 69">
            <a:extLst>
              <a:ext uri="{FF2B5EF4-FFF2-40B4-BE49-F238E27FC236}">
                <a16:creationId xmlns:a16="http://schemas.microsoft.com/office/drawing/2014/main" id="{C7BEFCEA-24B0-4F96-BE89-05FE80DE6385}"/>
              </a:ext>
            </a:extLst>
          </p:cNvPr>
          <p:cNvSpPr txBox="1"/>
          <p:nvPr/>
        </p:nvSpPr>
        <p:spPr>
          <a:xfrm>
            <a:off x="4106391" y="2509832"/>
            <a:ext cx="1776448" cy="369332"/>
          </a:xfrm>
          <a:prstGeom prst="rect">
            <a:avLst/>
          </a:prstGeom>
          <a:noFill/>
        </p:spPr>
        <p:txBody>
          <a:bodyPr wrap="none" rtlCol="0">
            <a:spAutoFit/>
          </a:bodyPr>
          <a:lstStyle/>
          <a:p>
            <a:pPr algn="r"/>
            <a:r>
              <a:rPr lang="en-US" spc="300" dirty="0">
                <a:latin typeface="Bahnschrift SemiBold Condensed" panose="020B0502040204020203" pitchFamily="34" charset="0"/>
              </a:rPr>
              <a:t>TRITIYA SOPAN</a:t>
            </a:r>
            <a:endParaRPr lang="en-IN" spc="300" dirty="0">
              <a:latin typeface="Bahnschrift SemiBold Condensed" panose="020B0502040204020203" pitchFamily="34" charset="0"/>
            </a:endParaRPr>
          </a:p>
        </p:txBody>
      </p:sp>
      <p:sp>
        <p:nvSpPr>
          <p:cNvPr id="71" name="TextBox 70">
            <a:extLst>
              <a:ext uri="{FF2B5EF4-FFF2-40B4-BE49-F238E27FC236}">
                <a16:creationId xmlns:a16="http://schemas.microsoft.com/office/drawing/2014/main" id="{5ED59729-45E4-445B-B855-8BEE52D0DCAC}"/>
              </a:ext>
            </a:extLst>
          </p:cNvPr>
          <p:cNvSpPr txBox="1"/>
          <p:nvPr/>
        </p:nvSpPr>
        <p:spPr>
          <a:xfrm>
            <a:off x="2566368" y="2554679"/>
            <a:ext cx="1290738" cy="646331"/>
          </a:xfrm>
          <a:prstGeom prst="rect">
            <a:avLst/>
          </a:prstGeom>
          <a:noFill/>
        </p:spPr>
        <p:txBody>
          <a:bodyPr wrap="none" rtlCol="0">
            <a:spAutoFit/>
          </a:bodyPr>
          <a:lstStyle/>
          <a:p>
            <a:pPr algn="ctr"/>
            <a:r>
              <a:rPr lang="en-US" spc="300" dirty="0">
                <a:latin typeface="Bahnschrift SemiBold Condensed" panose="020B0502040204020203" pitchFamily="34" charset="0"/>
              </a:rPr>
              <a:t>RAJYA </a:t>
            </a:r>
          </a:p>
          <a:p>
            <a:pPr algn="ctr"/>
            <a:r>
              <a:rPr lang="en-US" spc="300" dirty="0">
                <a:latin typeface="Bahnschrift SemiBold Condensed" panose="020B0502040204020203" pitchFamily="34" charset="0"/>
              </a:rPr>
              <a:t>PURUSKAR</a:t>
            </a:r>
            <a:endParaRPr lang="en-IN" spc="300" dirty="0">
              <a:latin typeface="Bahnschrift SemiBold Condensed" panose="020B0502040204020203" pitchFamily="34" charset="0"/>
            </a:endParaRPr>
          </a:p>
        </p:txBody>
      </p:sp>
      <p:sp>
        <p:nvSpPr>
          <p:cNvPr id="72" name="TextBox 71">
            <a:extLst>
              <a:ext uri="{FF2B5EF4-FFF2-40B4-BE49-F238E27FC236}">
                <a16:creationId xmlns:a16="http://schemas.microsoft.com/office/drawing/2014/main" id="{8CBDA561-A188-4B8A-9AA0-70DD145C86BE}"/>
              </a:ext>
            </a:extLst>
          </p:cNvPr>
          <p:cNvSpPr txBox="1"/>
          <p:nvPr/>
        </p:nvSpPr>
        <p:spPr>
          <a:xfrm>
            <a:off x="897386" y="2554889"/>
            <a:ext cx="1526380" cy="369332"/>
          </a:xfrm>
          <a:prstGeom prst="rect">
            <a:avLst/>
          </a:prstGeom>
          <a:noFill/>
        </p:spPr>
        <p:txBody>
          <a:bodyPr wrap="none" rtlCol="0">
            <a:noAutofit/>
          </a:bodyPr>
          <a:lstStyle/>
          <a:p>
            <a:pPr algn="ctr"/>
            <a:r>
              <a:rPr lang="en-US" spc="300" dirty="0">
                <a:latin typeface="Bahnschrift SemiBold Condensed" panose="020B0502040204020203" pitchFamily="34" charset="0"/>
              </a:rPr>
              <a:t>RASTRIYA</a:t>
            </a:r>
          </a:p>
          <a:p>
            <a:pPr algn="ctr"/>
            <a:r>
              <a:rPr lang="en-US" spc="300" dirty="0">
                <a:latin typeface="Bahnschrift SemiBold Condensed" panose="020B0502040204020203" pitchFamily="34" charset="0"/>
              </a:rPr>
              <a:t>AWARD</a:t>
            </a:r>
            <a:endParaRPr lang="en-IN" spc="300" dirty="0">
              <a:latin typeface="Bahnschrift SemiBold Condensed" panose="020B0502040204020203" pitchFamily="34" charset="0"/>
            </a:endParaRPr>
          </a:p>
        </p:txBody>
      </p:sp>
      <p:sp>
        <p:nvSpPr>
          <p:cNvPr id="73" name="TextBox 72">
            <a:extLst>
              <a:ext uri="{FF2B5EF4-FFF2-40B4-BE49-F238E27FC236}">
                <a16:creationId xmlns:a16="http://schemas.microsoft.com/office/drawing/2014/main" id="{A896799B-438C-4D85-89C1-BE202326E8BB}"/>
              </a:ext>
            </a:extLst>
          </p:cNvPr>
          <p:cNvSpPr txBox="1"/>
          <p:nvPr/>
        </p:nvSpPr>
        <p:spPr>
          <a:xfrm>
            <a:off x="10385034" y="4617069"/>
            <a:ext cx="739721" cy="510778"/>
          </a:xfrm>
          <a:prstGeom prst="roundRect">
            <a:avLst/>
          </a:prstGeom>
          <a:solidFill>
            <a:srgbClr val="FFFFCC"/>
          </a:solidFill>
        </p:spPr>
        <p:txBody>
          <a:bodyPr wrap="none" rtlCol="0">
            <a:spAutoFit/>
          </a:bodyPr>
          <a:lstStyle/>
          <a:p>
            <a:r>
              <a:rPr lang="ur-PK" sz="2400" dirty="0">
                <a:latin typeface="Jameel Noori Nastaleeq" panose="02000503000000000004" pitchFamily="2" charset="-78"/>
                <a:cs typeface="Jameel Noori Nastaleeq" panose="02000503000000000004" pitchFamily="2" charset="-78"/>
              </a:rPr>
              <a:t>پرویش</a:t>
            </a:r>
            <a:endParaRPr lang="en-IN" sz="2400" dirty="0">
              <a:latin typeface="Jameel Noori Nastaleeq" panose="02000503000000000004" pitchFamily="2" charset="-78"/>
              <a:cs typeface="Jameel Noori Nastaleeq" panose="02000503000000000004" pitchFamily="2" charset="-78"/>
            </a:endParaRPr>
          </a:p>
        </p:txBody>
      </p:sp>
      <p:sp>
        <p:nvSpPr>
          <p:cNvPr id="74" name="TextBox 73">
            <a:extLst>
              <a:ext uri="{FF2B5EF4-FFF2-40B4-BE49-F238E27FC236}">
                <a16:creationId xmlns:a16="http://schemas.microsoft.com/office/drawing/2014/main" id="{E4F5E01E-50E5-478F-B5DF-2B6A74335C08}"/>
              </a:ext>
            </a:extLst>
          </p:cNvPr>
          <p:cNvSpPr txBox="1"/>
          <p:nvPr/>
        </p:nvSpPr>
        <p:spPr>
          <a:xfrm>
            <a:off x="8328755" y="4617069"/>
            <a:ext cx="1110898" cy="510778"/>
          </a:xfrm>
          <a:prstGeom prst="roundRect">
            <a:avLst/>
          </a:prstGeom>
          <a:solidFill>
            <a:srgbClr val="FFFFCC"/>
          </a:solidFill>
        </p:spPr>
        <p:txBody>
          <a:bodyPr wrap="none" rtlCol="0">
            <a:spAutoFit/>
          </a:bodyPr>
          <a:lstStyle/>
          <a:p>
            <a:pPr algn="r"/>
            <a:r>
              <a:rPr lang="ur-PK" sz="2400" dirty="0">
                <a:latin typeface="Jameel Noori Nastaleeq" panose="02000503000000000004" pitchFamily="2" charset="-78"/>
                <a:cs typeface="Jameel Noori Nastaleeq" panose="02000503000000000004" pitchFamily="2" charset="-78"/>
              </a:rPr>
              <a:t>پرتھم سوپان</a:t>
            </a:r>
            <a:endParaRPr lang="en-IN" sz="2400" dirty="0">
              <a:latin typeface="Jameel Noori Nastaleeq" panose="02000503000000000004" pitchFamily="2" charset="-78"/>
              <a:cs typeface="Jameel Noori Nastaleeq" panose="02000503000000000004" pitchFamily="2" charset="-78"/>
            </a:endParaRPr>
          </a:p>
        </p:txBody>
      </p:sp>
      <p:sp>
        <p:nvSpPr>
          <p:cNvPr id="75" name="TextBox 74">
            <a:extLst>
              <a:ext uri="{FF2B5EF4-FFF2-40B4-BE49-F238E27FC236}">
                <a16:creationId xmlns:a16="http://schemas.microsoft.com/office/drawing/2014/main" id="{141B6363-11A2-4D95-8866-7A4E560C9FD9}"/>
              </a:ext>
            </a:extLst>
          </p:cNvPr>
          <p:cNvSpPr txBox="1"/>
          <p:nvPr/>
        </p:nvSpPr>
        <p:spPr>
          <a:xfrm>
            <a:off x="6254189" y="4617069"/>
            <a:ext cx="1092583" cy="510778"/>
          </a:xfrm>
          <a:prstGeom prst="roundRect">
            <a:avLst/>
          </a:prstGeom>
          <a:solidFill>
            <a:srgbClr val="FFFFCC"/>
          </a:solidFill>
        </p:spPr>
        <p:txBody>
          <a:bodyPr wrap="none" rtlCol="0">
            <a:spAutoFit/>
          </a:bodyPr>
          <a:lstStyle/>
          <a:p>
            <a:pPr algn="r"/>
            <a:r>
              <a:rPr lang="ur-PK" sz="2400" dirty="0">
                <a:latin typeface="Jameel Noori Nastaleeq" panose="02000503000000000004" pitchFamily="2" charset="-78"/>
                <a:cs typeface="Jameel Noori Nastaleeq" panose="02000503000000000004" pitchFamily="2" charset="-78"/>
              </a:rPr>
              <a:t>دوتیہ سوپان</a:t>
            </a:r>
            <a:endParaRPr lang="en-IN" sz="2400" dirty="0">
              <a:latin typeface="Jameel Noori Nastaleeq" panose="02000503000000000004" pitchFamily="2" charset="-78"/>
              <a:cs typeface="Jameel Noori Nastaleeq" panose="02000503000000000004" pitchFamily="2" charset="-78"/>
            </a:endParaRPr>
          </a:p>
        </p:txBody>
      </p:sp>
      <p:sp>
        <p:nvSpPr>
          <p:cNvPr id="76" name="TextBox 75">
            <a:extLst>
              <a:ext uri="{FF2B5EF4-FFF2-40B4-BE49-F238E27FC236}">
                <a16:creationId xmlns:a16="http://schemas.microsoft.com/office/drawing/2014/main" id="{52B5A1FB-6C54-4D66-9C43-CF0D069BA7B2}"/>
              </a:ext>
            </a:extLst>
          </p:cNvPr>
          <p:cNvSpPr txBox="1"/>
          <p:nvPr/>
        </p:nvSpPr>
        <p:spPr>
          <a:xfrm>
            <a:off x="4455054" y="4617069"/>
            <a:ext cx="1074269" cy="510778"/>
          </a:xfrm>
          <a:prstGeom prst="roundRect">
            <a:avLst/>
          </a:prstGeom>
          <a:solidFill>
            <a:srgbClr val="FFFFCC"/>
          </a:solidFill>
        </p:spPr>
        <p:txBody>
          <a:bodyPr wrap="none" rtlCol="0">
            <a:spAutoFit/>
          </a:bodyPr>
          <a:lstStyle/>
          <a:p>
            <a:pPr algn="r"/>
            <a:r>
              <a:rPr lang="ur-PK" sz="2400" dirty="0">
                <a:latin typeface="Jameel Noori Nastaleeq" panose="02000503000000000004" pitchFamily="2" charset="-78"/>
                <a:cs typeface="Jameel Noori Nastaleeq" panose="02000503000000000004" pitchFamily="2" charset="-78"/>
              </a:rPr>
              <a:t>ترتیہ سوپان</a:t>
            </a:r>
            <a:endParaRPr lang="en-IN" sz="2400" dirty="0">
              <a:latin typeface="Jameel Noori Nastaleeq" panose="02000503000000000004" pitchFamily="2" charset="-78"/>
              <a:cs typeface="Jameel Noori Nastaleeq" panose="02000503000000000004" pitchFamily="2" charset="-78"/>
            </a:endParaRPr>
          </a:p>
        </p:txBody>
      </p:sp>
      <p:sp>
        <p:nvSpPr>
          <p:cNvPr id="77" name="TextBox 76">
            <a:extLst>
              <a:ext uri="{FF2B5EF4-FFF2-40B4-BE49-F238E27FC236}">
                <a16:creationId xmlns:a16="http://schemas.microsoft.com/office/drawing/2014/main" id="{F2B83F50-6796-46D1-B7F4-C77C012297E0}"/>
              </a:ext>
            </a:extLst>
          </p:cNvPr>
          <p:cNvSpPr txBox="1"/>
          <p:nvPr/>
        </p:nvSpPr>
        <p:spPr>
          <a:xfrm>
            <a:off x="2686075" y="4617069"/>
            <a:ext cx="1064278" cy="510778"/>
          </a:xfrm>
          <a:prstGeom prst="roundRect">
            <a:avLst/>
          </a:prstGeom>
          <a:solidFill>
            <a:srgbClr val="FFFFCC"/>
          </a:solidFill>
        </p:spPr>
        <p:txBody>
          <a:bodyPr wrap="none" rtlCol="0">
            <a:spAutoFit/>
          </a:bodyPr>
          <a:lstStyle/>
          <a:p>
            <a:pPr algn="r"/>
            <a:r>
              <a:rPr lang="ur-PK" sz="2400" dirty="0">
                <a:latin typeface="Jameel Noori Nastaleeq" panose="02000503000000000004" pitchFamily="2" charset="-78"/>
                <a:cs typeface="Jameel Noori Nastaleeq" panose="02000503000000000004" pitchFamily="2" charset="-78"/>
              </a:rPr>
              <a:t>راجیہ پرسکار</a:t>
            </a:r>
            <a:endParaRPr lang="en-IN" sz="2400" dirty="0">
              <a:latin typeface="Jameel Noori Nastaleeq" panose="02000503000000000004" pitchFamily="2" charset="-78"/>
              <a:cs typeface="Jameel Noori Nastaleeq" panose="02000503000000000004" pitchFamily="2" charset="-78"/>
            </a:endParaRPr>
          </a:p>
        </p:txBody>
      </p:sp>
      <p:sp>
        <p:nvSpPr>
          <p:cNvPr id="78" name="TextBox 77">
            <a:extLst>
              <a:ext uri="{FF2B5EF4-FFF2-40B4-BE49-F238E27FC236}">
                <a16:creationId xmlns:a16="http://schemas.microsoft.com/office/drawing/2014/main" id="{A2A79E1E-48DA-4404-8A65-5D562F6DFED5}"/>
              </a:ext>
            </a:extLst>
          </p:cNvPr>
          <p:cNvSpPr txBox="1"/>
          <p:nvPr/>
        </p:nvSpPr>
        <p:spPr>
          <a:xfrm>
            <a:off x="931579" y="4617069"/>
            <a:ext cx="1598708" cy="510778"/>
          </a:xfrm>
          <a:prstGeom prst="roundRect">
            <a:avLst/>
          </a:prstGeom>
          <a:solidFill>
            <a:srgbClr val="FFFFCC"/>
          </a:solidFill>
        </p:spPr>
        <p:txBody>
          <a:bodyPr wrap="none" rtlCol="0">
            <a:spAutoFit/>
          </a:bodyPr>
          <a:lstStyle/>
          <a:p>
            <a:pPr algn="r"/>
            <a:r>
              <a:rPr lang="ur-PK" sz="2400" dirty="0">
                <a:latin typeface="Jameel Noori Nastaleeq" panose="02000503000000000004" pitchFamily="2" charset="-78"/>
                <a:cs typeface="Jameel Noori Nastaleeq" panose="02000503000000000004" pitchFamily="2" charset="-78"/>
              </a:rPr>
              <a:t>صدر جمہوریہ اہوارڈ</a:t>
            </a:r>
            <a:endParaRPr lang="en-IN" sz="2400" dirty="0">
              <a:latin typeface="Jameel Noori Nastaleeq" panose="02000503000000000004" pitchFamily="2" charset="-78"/>
              <a:cs typeface="Jameel Noori Nastaleeq" panose="02000503000000000004" pitchFamily="2" charset="-78"/>
            </a:endParaRPr>
          </a:p>
        </p:txBody>
      </p:sp>
      <p:sp>
        <p:nvSpPr>
          <p:cNvPr id="79" name="TextBox 78">
            <a:extLst>
              <a:ext uri="{FF2B5EF4-FFF2-40B4-BE49-F238E27FC236}">
                <a16:creationId xmlns:a16="http://schemas.microsoft.com/office/drawing/2014/main" id="{F2D641CE-0F0D-4454-B209-49EA0C866630}"/>
              </a:ext>
            </a:extLst>
          </p:cNvPr>
          <p:cNvSpPr txBox="1"/>
          <p:nvPr/>
        </p:nvSpPr>
        <p:spPr>
          <a:xfrm>
            <a:off x="10232155" y="5036578"/>
            <a:ext cx="1045478" cy="984885"/>
          </a:xfrm>
          <a:prstGeom prst="rect">
            <a:avLst/>
          </a:prstGeom>
          <a:noFill/>
        </p:spPr>
        <p:txBody>
          <a:bodyPr wrap="none" rtlCol="0">
            <a:spAutoFit/>
          </a:bodyPr>
          <a:lstStyle/>
          <a:p>
            <a:pPr algn="ctr"/>
            <a:r>
              <a:rPr lang="ur-PK" sz="4000" dirty="0"/>
              <a:t>3</a:t>
            </a:r>
            <a:endParaRPr lang="en-US" dirty="0"/>
          </a:p>
          <a:p>
            <a:pPr algn="ctr"/>
            <a:r>
              <a:rPr lang="en-US" dirty="0"/>
              <a:t>MONTHS</a:t>
            </a:r>
            <a:endParaRPr lang="en-IN" dirty="0"/>
          </a:p>
        </p:txBody>
      </p:sp>
      <p:sp>
        <p:nvSpPr>
          <p:cNvPr id="80" name="TextBox 79">
            <a:extLst>
              <a:ext uri="{FF2B5EF4-FFF2-40B4-BE49-F238E27FC236}">
                <a16:creationId xmlns:a16="http://schemas.microsoft.com/office/drawing/2014/main" id="{79536A6B-249F-4851-82AC-B1ABEF10726C}"/>
              </a:ext>
            </a:extLst>
          </p:cNvPr>
          <p:cNvSpPr txBox="1"/>
          <p:nvPr/>
        </p:nvSpPr>
        <p:spPr>
          <a:xfrm>
            <a:off x="8354746" y="5036578"/>
            <a:ext cx="1045478" cy="984885"/>
          </a:xfrm>
          <a:prstGeom prst="rect">
            <a:avLst/>
          </a:prstGeom>
          <a:noFill/>
        </p:spPr>
        <p:txBody>
          <a:bodyPr wrap="none" rtlCol="0">
            <a:spAutoFit/>
          </a:bodyPr>
          <a:lstStyle/>
          <a:p>
            <a:pPr algn="ctr"/>
            <a:r>
              <a:rPr lang="en-US" sz="4000" dirty="0"/>
              <a:t>6</a:t>
            </a:r>
            <a:endParaRPr lang="en-US" dirty="0"/>
          </a:p>
          <a:p>
            <a:pPr algn="ctr"/>
            <a:r>
              <a:rPr lang="en-US" dirty="0"/>
              <a:t>MONTHS</a:t>
            </a:r>
            <a:endParaRPr lang="en-IN" dirty="0"/>
          </a:p>
        </p:txBody>
      </p:sp>
      <p:sp>
        <p:nvSpPr>
          <p:cNvPr id="81" name="TextBox 80">
            <a:extLst>
              <a:ext uri="{FF2B5EF4-FFF2-40B4-BE49-F238E27FC236}">
                <a16:creationId xmlns:a16="http://schemas.microsoft.com/office/drawing/2014/main" id="{AEEFD3EC-AF56-4188-B7B5-349673501B12}"/>
              </a:ext>
            </a:extLst>
          </p:cNvPr>
          <p:cNvSpPr txBox="1"/>
          <p:nvPr/>
        </p:nvSpPr>
        <p:spPr>
          <a:xfrm>
            <a:off x="6290217" y="5036578"/>
            <a:ext cx="1045478" cy="984885"/>
          </a:xfrm>
          <a:prstGeom prst="rect">
            <a:avLst/>
          </a:prstGeom>
          <a:noFill/>
        </p:spPr>
        <p:txBody>
          <a:bodyPr wrap="none" rtlCol="0">
            <a:spAutoFit/>
          </a:bodyPr>
          <a:lstStyle/>
          <a:p>
            <a:pPr algn="ctr"/>
            <a:r>
              <a:rPr lang="en-US" sz="4000" dirty="0"/>
              <a:t>6</a:t>
            </a:r>
            <a:endParaRPr lang="en-US" dirty="0"/>
          </a:p>
          <a:p>
            <a:pPr algn="ctr"/>
            <a:r>
              <a:rPr lang="en-US" dirty="0"/>
              <a:t>MONTHS</a:t>
            </a:r>
            <a:endParaRPr lang="en-IN" dirty="0"/>
          </a:p>
        </p:txBody>
      </p:sp>
      <p:sp>
        <p:nvSpPr>
          <p:cNvPr id="82" name="TextBox 81">
            <a:extLst>
              <a:ext uri="{FF2B5EF4-FFF2-40B4-BE49-F238E27FC236}">
                <a16:creationId xmlns:a16="http://schemas.microsoft.com/office/drawing/2014/main" id="{8A45782A-808F-4C3B-B124-9D709DB4DD17}"/>
              </a:ext>
            </a:extLst>
          </p:cNvPr>
          <p:cNvSpPr txBox="1"/>
          <p:nvPr/>
        </p:nvSpPr>
        <p:spPr>
          <a:xfrm>
            <a:off x="4412809" y="5036578"/>
            <a:ext cx="1045478" cy="984885"/>
          </a:xfrm>
          <a:prstGeom prst="rect">
            <a:avLst/>
          </a:prstGeom>
          <a:noFill/>
        </p:spPr>
        <p:txBody>
          <a:bodyPr wrap="none" rtlCol="0">
            <a:spAutoFit/>
          </a:bodyPr>
          <a:lstStyle/>
          <a:p>
            <a:pPr algn="ctr"/>
            <a:r>
              <a:rPr lang="en-US" sz="4000" dirty="0"/>
              <a:t>6</a:t>
            </a:r>
            <a:endParaRPr lang="en-US" dirty="0"/>
          </a:p>
          <a:p>
            <a:pPr algn="ctr"/>
            <a:r>
              <a:rPr lang="en-US" dirty="0"/>
              <a:t>MONTHS</a:t>
            </a:r>
            <a:endParaRPr lang="en-IN" dirty="0"/>
          </a:p>
        </p:txBody>
      </p:sp>
      <p:sp>
        <p:nvSpPr>
          <p:cNvPr id="83" name="TextBox 82">
            <a:extLst>
              <a:ext uri="{FF2B5EF4-FFF2-40B4-BE49-F238E27FC236}">
                <a16:creationId xmlns:a16="http://schemas.microsoft.com/office/drawing/2014/main" id="{BF72E3EC-F0DF-4736-9EFD-088931B7A5A4}"/>
              </a:ext>
            </a:extLst>
          </p:cNvPr>
          <p:cNvSpPr txBox="1"/>
          <p:nvPr/>
        </p:nvSpPr>
        <p:spPr>
          <a:xfrm>
            <a:off x="2696370" y="5036578"/>
            <a:ext cx="1045478" cy="984885"/>
          </a:xfrm>
          <a:prstGeom prst="rect">
            <a:avLst/>
          </a:prstGeom>
          <a:noFill/>
        </p:spPr>
        <p:txBody>
          <a:bodyPr wrap="none" rtlCol="0">
            <a:spAutoFit/>
          </a:bodyPr>
          <a:lstStyle/>
          <a:p>
            <a:pPr algn="ctr"/>
            <a:r>
              <a:rPr lang="en-US" sz="4000" dirty="0"/>
              <a:t>9</a:t>
            </a:r>
            <a:endParaRPr lang="en-US" dirty="0"/>
          </a:p>
          <a:p>
            <a:pPr algn="ctr"/>
            <a:r>
              <a:rPr lang="en-US" dirty="0"/>
              <a:t>MONTHS</a:t>
            </a:r>
            <a:endParaRPr lang="en-IN" dirty="0"/>
          </a:p>
        </p:txBody>
      </p:sp>
      <p:sp>
        <p:nvSpPr>
          <p:cNvPr id="84" name="TextBox 83">
            <a:extLst>
              <a:ext uri="{FF2B5EF4-FFF2-40B4-BE49-F238E27FC236}">
                <a16:creationId xmlns:a16="http://schemas.microsoft.com/office/drawing/2014/main" id="{6EE6519A-421F-4EE5-BABB-E16AF77BBC96}"/>
              </a:ext>
            </a:extLst>
          </p:cNvPr>
          <p:cNvSpPr txBox="1"/>
          <p:nvPr/>
        </p:nvSpPr>
        <p:spPr>
          <a:xfrm>
            <a:off x="1208194" y="5036578"/>
            <a:ext cx="1045478" cy="984885"/>
          </a:xfrm>
          <a:prstGeom prst="rect">
            <a:avLst/>
          </a:prstGeom>
          <a:noFill/>
        </p:spPr>
        <p:txBody>
          <a:bodyPr wrap="none" rtlCol="0">
            <a:spAutoFit/>
          </a:bodyPr>
          <a:lstStyle/>
          <a:p>
            <a:pPr algn="ctr"/>
            <a:r>
              <a:rPr lang="en-US" sz="4000" dirty="0"/>
              <a:t>12</a:t>
            </a:r>
            <a:endParaRPr lang="en-US" dirty="0"/>
          </a:p>
          <a:p>
            <a:pPr algn="ctr"/>
            <a:r>
              <a:rPr lang="en-US" dirty="0"/>
              <a:t>MONTHS</a:t>
            </a:r>
            <a:endParaRPr lang="en-IN" dirty="0"/>
          </a:p>
        </p:txBody>
      </p:sp>
      <p:sp>
        <p:nvSpPr>
          <p:cNvPr id="85" name="TextBox 84">
            <a:extLst>
              <a:ext uri="{FF2B5EF4-FFF2-40B4-BE49-F238E27FC236}">
                <a16:creationId xmlns:a16="http://schemas.microsoft.com/office/drawing/2014/main" id="{3B1F65E2-1C97-45EF-BF80-C595321373A9}"/>
              </a:ext>
            </a:extLst>
          </p:cNvPr>
          <p:cNvSpPr txBox="1"/>
          <p:nvPr/>
        </p:nvSpPr>
        <p:spPr>
          <a:xfrm>
            <a:off x="10210079" y="5998348"/>
            <a:ext cx="1318998" cy="369332"/>
          </a:xfrm>
          <a:prstGeom prst="rect">
            <a:avLst/>
          </a:prstGeom>
          <a:noFill/>
        </p:spPr>
        <p:txBody>
          <a:bodyPr wrap="square">
            <a:spAutoFit/>
          </a:bodyPr>
          <a:lstStyle/>
          <a:p>
            <a:pPr algn="r" rtl="1"/>
            <a:r>
              <a:rPr lang="en-US" sz="1800" b="1" dirty="0">
                <a:solidFill>
                  <a:srgbClr val="FF0000"/>
                </a:solidFill>
                <a:latin typeface="Access Light" pitchFamily="2" charset="-70"/>
              </a:rPr>
              <a:t>1,250/-   </a:t>
            </a:r>
            <a:r>
              <a:rPr lang="ur-PK" sz="1800" b="1" dirty="0">
                <a:solidFill>
                  <a:srgbClr val="FF0000"/>
                </a:solidFill>
                <a:latin typeface="Access Light" pitchFamily="2" charset="-70"/>
              </a:rPr>
              <a:t>₹</a:t>
            </a:r>
            <a:endParaRPr lang="en-IN" dirty="0"/>
          </a:p>
        </p:txBody>
      </p:sp>
      <p:sp>
        <p:nvSpPr>
          <p:cNvPr id="86" name="TextBox 85">
            <a:extLst>
              <a:ext uri="{FF2B5EF4-FFF2-40B4-BE49-F238E27FC236}">
                <a16:creationId xmlns:a16="http://schemas.microsoft.com/office/drawing/2014/main" id="{91E98145-E7D8-48E4-B076-89967ED19CBA}"/>
              </a:ext>
            </a:extLst>
          </p:cNvPr>
          <p:cNvSpPr txBox="1"/>
          <p:nvPr/>
        </p:nvSpPr>
        <p:spPr>
          <a:xfrm>
            <a:off x="8277222" y="5998348"/>
            <a:ext cx="1318998" cy="369332"/>
          </a:xfrm>
          <a:prstGeom prst="rect">
            <a:avLst/>
          </a:prstGeom>
          <a:noFill/>
        </p:spPr>
        <p:txBody>
          <a:bodyPr wrap="square">
            <a:spAutoFit/>
          </a:bodyPr>
          <a:lstStyle/>
          <a:p>
            <a:pPr algn="r" rtl="1"/>
            <a:r>
              <a:rPr lang="en-US" sz="1800" b="1" dirty="0">
                <a:solidFill>
                  <a:srgbClr val="FF0000"/>
                </a:solidFill>
                <a:latin typeface="Access Light" pitchFamily="2" charset="-70"/>
              </a:rPr>
              <a:t>1,300/-   </a:t>
            </a:r>
            <a:r>
              <a:rPr lang="ur-PK" sz="1800" b="1" dirty="0">
                <a:solidFill>
                  <a:srgbClr val="FF0000"/>
                </a:solidFill>
                <a:latin typeface="Access Light" pitchFamily="2" charset="-70"/>
              </a:rPr>
              <a:t>₹</a:t>
            </a:r>
            <a:endParaRPr lang="en-IN" dirty="0"/>
          </a:p>
        </p:txBody>
      </p:sp>
      <p:sp>
        <p:nvSpPr>
          <p:cNvPr id="87" name="TextBox 86">
            <a:extLst>
              <a:ext uri="{FF2B5EF4-FFF2-40B4-BE49-F238E27FC236}">
                <a16:creationId xmlns:a16="http://schemas.microsoft.com/office/drawing/2014/main" id="{0B3FB27C-3AAC-46D7-8F67-683F9AEA45BE}"/>
              </a:ext>
            </a:extLst>
          </p:cNvPr>
          <p:cNvSpPr txBox="1"/>
          <p:nvPr/>
        </p:nvSpPr>
        <p:spPr>
          <a:xfrm>
            <a:off x="6153457" y="6011996"/>
            <a:ext cx="1318998" cy="369332"/>
          </a:xfrm>
          <a:prstGeom prst="rect">
            <a:avLst/>
          </a:prstGeom>
          <a:noFill/>
        </p:spPr>
        <p:txBody>
          <a:bodyPr wrap="square">
            <a:spAutoFit/>
          </a:bodyPr>
          <a:lstStyle/>
          <a:p>
            <a:pPr algn="r" rtl="1"/>
            <a:r>
              <a:rPr lang="en-US" sz="1800" b="1" dirty="0">
                <a:solidFill>
                  <a:srgbClr val="FF0000"/>
                </a:solidFill>
                <a:latin typeface="Access Light" pitchFamily="2" charset="-70"/>
              </a:rPr>
              <a:t>1,300/-   </a:t>
            </a:r>
            <a:r>
              <a:rPr lang="ur-PK" sz="1800" b="1" dirty="0">
                <a:solidFill>
                  <a:srgbClr val="FF0000"/>
                </a:solidFill>
                <a:latin typeface="Access Light" pitchFamily="2" charset="-70"/>
              </a:rPr>
              <a:t>₹</a:t>
            </a:r>
            <a:endParaRPr lang="en-IN" dirty="0"/>
          </a:p>
        </p:txBody>
      </p:sp>
      <p:sp>
        <p:nvSpPr>
          <p:cNvPr id="88" name="TextBox 87">
            <a:extLst>
              <a:ext uri="{FF2B5EF4-FFF2-40B4-BE49-F238E27FC236}">
                <a16:creationId xmlns:a16="http://schemas.microsoft.com/office/drawing/2014/main" id="{A9D9A2BE-0ECC-4A67-B4E1-CB8987756FFF}"/>
              </a:ext>
            </a:extLst>
          </p:cNvPr>
          <p:cNvSpPr txBox="1"/>
          <p:nvPr/>
        </p:nvSpPr>
        <p:spPr>
          <a:xfrm>
            <a:off x="4334756" y="5998348"/>
            <a:ext cx="1318998" cy="369332"/>
          </a:xfrm>
          <a:prstGeom prst="rect">
            <a:avLst/>
          </a:prstGeom>
          <a:noFill/>
        </p:spPr>
        <p:txBody>
          <a:bodyPr wrap="square">
            <a:spAutoFit/>
          </a:bodyPr>
          <a:lstStyle/>
          <a:p>
            <a:pPr algn="r" rtl="1"/>
            <a:r>
              <a:rPr lang="en-US" sz="1800" b="1" dirty="0">
                <a:solidFill>
                  <a:srgbClr val="FF0000"/>
                </a:solidFill>
                <a:latin typeface="Access Light" pitchFamily="2" charset="-70"/>
              </a:rPr>
              <a:t>1,350/-   </a:t>
            </a:r>
            <a:r>
              <a:rPr lang="ur-PK" sz="1800" b="1" dirty="0">
                <a:solidFill>
                  <a:srgbClr val="FF0000"/>
                </a:solidFill>
                <a:latin typeface="Access Light" pitchFamily="2" charset="-70"/>
              </a:rPr>
              <a:t>₹</a:t>
            </a:r>
            <a:endParaRPr lang="en-IN" dirty="0"/>
          </a:p>
        </p:txBody>
      </p:sp>
      <p:sp>
        <p:nvSpPr>
          <p:cNvPr id="89" name="TextBox 88">
            <a:extLst>
              <a:ext uri="{FF2B5EF4-FFF2-40B4-BE49-F238E27FC236}">
                <a16:creationId xmlns:a16="http://schemas.microsoft.com/office/drawing/2014/main" id="{A3E6CC6B-2419-4DFF-9FF0-9D508CA11A26}"/>
              </a:ext>
            </a:extLst>
          </p:cNvPr>
          <p:cNvSpPr txBox="1"/>
          <p:nvPr/>
        </p:nvSpPr>
        <p:spPr>
          <a:xfrm>
            <a:off x="2559610" y="5998348"/>
            <a:ext cx="1318998" cy="369332"/>
          </a:xfrm>
          <a:prstGeom prst="rect">
            <a:avLst/>
          </a:prstGeom>
          <a:noFill/>
        </p:spPr>
        <p:txBody>
          <a:bodyPr wrap="square">
            <a:spAutoFit/>
          </a:bodyPr>
          <a:lstStyle/>
          <a:p>
            <a:pPr algn="r" rtl="1"/>
            <a:r>
              <a:rPr lang="en-US" sz="1800" b="1" dirty="0">
                <a:solidFill>
                  <a:srgbClr val="FF0000"/>
                </a:solidFill>
                <a:latin typeface="Access Light" pitchFamily="2" charset="-70"/>
              </a:rPr>
              <a:t>4,040/-   </a:t>
            </a:r>
            <a:r>
              <a:rPr lang="ur-PK" sz="1800" b="1" dirty="0">
                <a:solidFill>
                  <a:srgbClr val="FF0000"/>
                </a:solidFill>
                <a:latin typeface="Access Light" pitchFamily="2" charset="-70"/>
              </a:rPr>
              <a:t>₹</a:t>
            </a:r>
            <a:endParaRPr lang="en-IN" dirty="0"/>
          </a:p>
        </p:txBody>
      </p:sp>
      <p:sp>
        <p:nvSpPr>
          <p:cNvPr id="90" name="TextBox 89">
            <a:extLst>
              <a:ext uri="{FF2B5EF4-FFF2-40B4-BE49-F238E27FC236}">
                <a16:creationId xmlns:a16="http://schemas.microsoft.com/office/drawing/2014/main" id="{4BE9F4FB-88F2-4F0E-855F-C0957DBA8783}"/>
              </a:ext>
            </a:extLst>
          </p:cNvPr>
          <p:cNvSpPr txBox="1"/>
          <p:nvPr/>
        </p:nvSpPr>
        <p:spPr>
          <a:xfrm>
            <a:off x="1071434" y="5998348"/>
            <a:ext cx="1318998" cy="369332"/>
          </a:xfrm>
          <a:prstGeom prst="rect">
            <a:avLst/>
          </a:prstGeom>
          <a:noFill/>
        </p:spPr>
        <p:txBody>
          <a:bodyPr wrap="square">
            <a:spAutoFit/>
          </a:bodyPr>
          <a:lstStyle/>
          <a:p>
            <a:pPr algn="r" rtl="1"/>
            <a:r>
              <a:rPr lang="en-US" sz="1800" b="1" dirty="0">
                <a:solidFill>
                  <a:srgbClr val="FF0000"/>
                </a:solidFill>
                <a:latin typeface="Access Light" pitchFamily="2" charset="-70"/>
              </a:rPr>
              <a:t>2,840/-   </a:t>
            </a:r>
            <a:r>
              <a:rPr lang="ur-PK" sz="1800" b="1" dirty="0">
                <a:solidFill>
                  <a:srgbClr val="FF0000"/>
                </a:solidFill>
                <a:latin typeface="Access Light" pitchFamily="2" charset="-70"/>
              </a:rPr>
              <a:t>₹</a:t>
            </a:r>
            <a:endParaRPr lang="en-IN" dirty="0"/>
          </a:p>
        </p:txBody>
      </p:sp>
      <p:pic>
        <p:nvPicPr>
          <p:cNvPr id="39" name="Picture 38">
            <a:extLst>
              <a:ext uri="{FF2B5EF4-FFF2-40B4-BE49-F238E27FC236}">
                <a16:creationId xmlns:a16="http://schemas.microsoft.com/office/drawing/2014/main" id="{58B3F0F0-4F17-418B-B551-CB26FEE52EED}"/>
              </a:ext>
            </a:extLst>
          </p:cNvPr>
          <p:cNvPicPr>
            <a:picLocks noChangeAspect="1"/>
          </p:cNvPicPr>
          <p:nvPr/>
        </p:nvPicPr>
        <p:blipFill rotWithShape="1">
          <a:blip r:embed="rId8"/>
          <a:srcRect l="62999" b="27901"/>
          <a:stretch/>
        </p:blipFill>
        <p:spPr>
          <a:xfrm>
            <a:off x="0" y="5589240"/>
            <a:ext cx="886547" cy="1268760"/>
          </a:xfrm>
          <a:prstGeom prst="rect">
            <a:avLst/>
          </a:prstGeom>
        </p:spPr>
      </p:pic>
      <p:sp>
        <p:nvSpPr>
          <p:cNvPr id="40" name="Rectangle 39">
            <a:extLst>
              <a:ext uri="{FF2B5EF4-FFF2-40B4-BE49-F238E27FC236}">
                <a16:creationId xmlns:a16="http://schemas.microsoft.com/office/drawing/2014/main" id="{6E758EAC-EC11-408E-A90A-51E3A1FDAD44}"/>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786338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50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0" y="792088"/>
            <a:ext cx="12192000" cy="1268760"/>
          </a:xfrm>
          <a:prstGeom prst="roundRect">
            <a:avLst>
              <a:gd name="adj" fmla="val 0"/>
            </a:avLst>
          </a:prstGeom>
          <a:solidFill>
            <a:srgbClr val="285F28"/>
          </a:solidFill>
          <a:ln>
            <a:noFill/>
          </a:ln>
        </p:spPr>
        <p:style>
          <a:lnRef idx="1">
            <a:schemeClr val="dk1"/>
          </a:lnRef>
          <a:fillRef idx="2">
            <a:schemeClr val="dk1"/>
          </a:fillRef>
          <a:effectRef idx="1">
            <a:schemeClr val="dk1"/>
          </a:effectRef>
          <a:fontRef idx="minor">
            <a:schemeClr val="dk1"/>
          </a:fontRef>
        </p:style>
        <p:txBody>
          <a:bodyPr rtlCol="0" anchor="ctr"/>
          <a:lstStyle/>
          <a:p>
            <a:pPr algn="ctr" rtl="1"/>
            <a:r>
              <a:rPr lang="ur-PK" sz="6000" b="1" dirty="0">
                <a:solidFill>
                  <a:schemeClr val="bg1"/>
                </a:solidFill>
                <a:latin typeface="Jameel Noori Nastaleeq" pitchFamily="2" charset="-78"/>
                <a:cs typeface="Jameel Noori Nastaleeq" pitchFamily="2" charset="-78"/>
              </a:rPr>
              <a:t>جمعیۃ یوتھ کلب کے سفرکا             ا ٓغاز</a:t>
            </a:r>
            <a:endParaRPr lang="en-IN" sz="6000" b="1" dirty="0">
              <a:solidFill>
                <a:schemeClr val="bg1"/>
              </a:solidFill>
              <a:latin typeface="Jameel Noori Nastaleeq" pitchFamily="2" charset="-78"/>
              <a:cs typeface="Jameel Noori Nastaleeq" pitchFamily="2" charset="-78"/>
            </a:endParaRPr>
          </a:p>
        </p:txBody>
      </p:sp>
      <p:sp>
        <p:nvSpPr>
          <p:cNvPr id="6" name="TextBox 5">
            <a:extLst>
              <a:ext uri="{FF2B5EF4-FFF2-40B4-BE49-F238E27FC236}">
                <a16:creationId xmlns:a16="http://schemas.microsoft.com/office/drawing/2014/main" id="{471CE5CC-F791-48DC-8FFE-A79E1313D963}"/>
              </a:ext>
            </a:extLst>
          </p:cNvPr>
          <p:cNvSpPr txBox="1"/>
          <p:nvPr/>
        </p:nvSpPr>
        <p:spPr>
          <a:xfrm>
            <a:off x="2641704" y="2437145"/>
            <a:ext cx="8854895" cy="2215991"/>
          </a:xfrm>
          <a:prstGeom prst="rect">
            <a:avLst/>
          </a:prstGeom>
          <a:noFill/>
        </p:spPr>
        <p:txBody>
          <a:bodyPr wrap="square">
            <a:spAutoFit/>
          </a:bodyPr>
          <a:lstStyle/>
          <a:p>
            <a:pPr algn="ctr" rtl="1">
              <a:lnSpc>
                <a:spcPct val="150000"/>
              </a:lnSpc>
            </a:pPr>
            <a:r>
              <a:rPr lang="en-US" sz="4800" b="1" dirty="0">
                <a:solidFill>
                  <a:srgbClr val="002060"/>
                </a:solidFill>
                <a:latin typeface="Jameel Noori Nastaleeq" pitchFamily="2" charset="-78"/>
                <a:cs typeface="Jameel Noori Nastaleeq" pitchFamily="2" charset="-78"/>
              </a:rPr>
              <a:t> </a:t>
            </a:r>
            <a:r>
              <a:rPr lang="ur-PK" sz="4800" b="1" dirty="0">
                <a:solidFill>
                  <a:srgbClr val="002060"/>
                </a:solidFill>
                <a:latin typeface="Jameel Noori Nastaleeq" pitchFamily="2" charset="-78"/>
                <a:cs typeface="Jameel Noori Nastaleeq" pitchFamily="2" charset="-78"/>
              </a:rPr>
              <a:t>7، 8، 9 </a:t>
            </a:r>
            <a:r>
              <a:rPr lang="en-US" sz="4800" b="1" dirty="0">
                <a:solidFill>
                  <a:srgbClr val="002060"/>
                </a:solidFill>
                <a:latin typeface="Jameel Noori Nastaleeq" pitchFamily="2" charset="-78"/>
                <a:cs typeface="Jameel Noori Nastaleeq" pitchFamily="2" charset="-78"/>
              </a:rPr>
              <a:t> </a:t>
            </a:r>
            <a:r>
              <a:rPr lang="ur-PK" sz="4800" b="1" dirty="0">
                <a:solidFill>
                  <a:srgbClr val="002060"/>
                </a:solidFill>
                <a:latin typeface="Jameel Noori Nastaleeq" pitchFamily="2" charset="-78"/>
                <a:cs typeface="Jameel Noori Nastaleeq" pitchFamily="2" charset="-78"/>
              </a:rPr>
              <a:t>اپریل</a:t>
            </a:r>
            <a:r>
              <a:rPr lang="en-US" sz="4800" b="1" dirty="0">
                <a:solidFill>
                  <a:srgbClr val="002060"/>
                </a:solidFill>
                <a:latin typeface="Jameel Noori Nastaleeq" pitchFamily="2" charset="-78"/>
                <a:cs typeface="Jameel Noori Nastaleeq" pitchFamily="2" charset="-78"/>
              </a:rPr>
              <a:t>2013 </a:t>
            </a:r>
          </a:p>
          <a:p>
            <a:pPr algn="ctr" rtl="1">
              <a:lnSpc>
                <a:spcPct val="150000"/>
              </a:lnSpc>
            </a:pPr>
            <a:r>
              <a:rPr lang="ur-PK" sz="4800" b="1" dirty="0">
                <a:solidFill>
                  <a:srgbClr val="002060"/>
                </a:solidFill>
                <a:latin typeface="Jameel Noori Nastaleeq" pitchFamily="2" charset="-78"/>
                <a:cs typeface="Jameel Noori Nastaleeq" pitchFamily="2" charset="-78"/>
              </a:rPr>
              <a:t>بمقام مدررسہ</a:t>
            </a:r>
            <a:r>
              <a:rPr lang="en-US" sz="4800" b="1" dirty="0">
                <a:solidFill>
                  <a:srgbClr val="002060"/>
                </a:solidFill>
                <a:latin typeface="Jameel Noori Nastaleeq" pitchFamily="2" charset="-78"/>
                <a:cs typeface="Jameel Noori Nastaleeq" pitchFamily="2" charset="-78"/>
              </a:rPr>
              <a:t> </a:t>
            </a:r>
            <a:r>
              <a:rPr lang="ur-PK" sz="4800" b="1" dirty="0">
                <a:solidFill>
                  <a:srgbClr val="002060"/>
                </a:solidFill>
                <a:latin typeface="Jameel Noori Nastaleeq" pitchFamily="2" charset="-78"/>
                <a:cs typeface="Jameel Noori Nastaleeq" pitchFamily="2" charset="-78"/>
              </a:rPr>
              <a:t>فیض العلوم ،علن پور ٹانڈہ امبیڈکرنگر</a:t>
            </a:r>
            <a:endParaRPr lang="en-US" sz="4800" b="1" dirty="0">
              <a:solidFill>
                <a:srgbClr val="002060"/>
              </a:solidFill>
              <a:latin typeface="Jameel Noori Nastaleeq" pitchFamily="2" charset="-78"/>
              <a:cs typeface="Jameel Noori Nastaleeq" pitchFamily="2" charset="-78"/>
            </a:endParaRPr>
          </a:p>
        </p:txBody>
      </p:sp>
      <p:sp>
        <p:nvSpPr>
          <p:cNvPr id="10" name="TextBox 9">
            <a:extLst>
              <a:ext uri="{FF2B5EF4-FFF2-40B4-BE49-F238E27FC236}">
                <a16:creationId xmlns:a16="http://schemas.microsoft.com/office/drawing/2014/main" id="{907809AD-AA2A-4866-B134-CC6FC1EC24C4}"/>
              </a:ext>
            </a:extLst>
          </p:cNvPr>
          <p:cNvSpPr txBox="1"/>
          <p:nvPr/>
        </p:nvSpPr>
        <p:spPr>
          <a:xfrm>
            <a:off x="2267137" y="5229200"/>
            <a:ext cx="7657725" cy="769441"/>
          </a:xfrm>
          <a:prstGeom prst="rect">
            <a:avLst/>
          </a:prstGeom>
          <a:solidFill>
            <a:schemeClr val="bg1">
              <a:lumMod val="85000"/>
            </a:schemeClr>
          </a:solid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4400" b="1" i="0" u="none" strike="noStrike" kern="1200" cap="none" spc="0" normalizeH="0" baseline="0" noProof="0" dirty="0">
                <a:ln>
                  <a:noFill/>
                </a:ln>
                <a:effectLst/>
                <a:uLnTx/>
                <a:uFillTx/>
                <a:latin typeface="Jameel Noori Nastaleeq" pitchFamily="2" charset="-78"/>
                <a:ea typeface="+mn-ea"/>
                <a:cs typeface="Jameel Noori Nastaleeq" pitchFamily="2" charset="-78"/>
              </a:rPr>
              <a:t>14اسکاوٹس اور 39 روورس  نے ٹریننگ میں حصہ لیا</a:t>
            </a:r>
          </a:p>
        </p:txBody>
      </p:sp>
      <p:pic>
        <p:nvPicPr>
          <p:cNvPr id="7" name="Picture 6">
            <a:extLst>
              <a:ext uri="{FF2B5EF4-FFF2-40B4-BE49-F238E27FC236}">
                <a16:creationId xmlns:a16="http://schemas.microsoft.com/office/drawing/2014/main" id="{90D2C21E-B939-48AB-82F3-487E32461C76}"/>
              </a:ext>
            </a:extLst>
          </p:cNvPr>
          <p:cNvPicPr>
            <a:picLocks noChangeAspect="1"/>
          </p:cNvPicPr>
          <p:nvPr/>
        </p:nvPicPr>
        <p:blipFill rotWithShape="1">
          <a:blip r:embed="rId2"/>
          <a:srcRect l="62999" b="27901"/>
          <a:stretch/>
        </p:blipFill>
        <p:spPr>
          <a:xfrm>
            <a:off x="0" y="5589240"/>
            <a:ext cx="886547" cy="1268760"/>
          </a:xfrm>
          <a:prstGeom prst="rect">
            <a:avLst/>
          </a:prstGeom>
        </p:spPr>
      </p:pic>
      <p:sp>
        <p:nvSpPr>
          <p:cNvPr id="8" name="Rectangle 7">
            <a:extLst>
              <a:ext uri="{FF2B5EF4-FFF2-40B4-BE49-F238E27FC236}">
                <a16:creationId xmlns:a16="http://schemas.microsoft.com/office/drawing/2014/main" id="{E95CBD88-FF76-475D-A350-55B36C603240}"/>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434" name="Picture 2" descr="See the source image">
            <a:extLst>
              <a:ext uri="{FF2B5EF4-FFF2-40B4-BE49-F238E27FC236}">
                <a16:creationId xmlns:a16="http://schemas.microsoft.com/office/drawing/2014/main" id="{D36B5568-DD67-4857-B21F-309C13BBBA67}"/>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1384" y="2326903"/>
            <a:ext cx="2354934" cy="22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098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5E5E5"/>
        </a:solidFill>
        <a:effectLst/>
      </p:bgPr>
    </p:bg>
    <p:spTree>
      <p:nvGrpSpPr>
        <p:cNvPr id="1" name=""/>
        <p:cNvGrpSpPr/>
        <p:nvPr/>
      </p:nvGrpSpPr>
      <p:grpSpPr>
        <a:xfrm>
          <a:off x="0" y="0"/>
          <a:ext cx="0" cy="0"/>
          <a:chOff x="0" y="0"/>
          <a:chExt cx="0" cy="0"/>
        </a:xfrm>
      </p:grpSpPr>
      <p:sp>
        <p:nvSpPr>
          <p:cNvPr id="7" name="Snip Same Side Corner Rectangle 2">
            <a:extLst>
              <a:ext uri="{FF2B5EF4-FFF2-40B4-BE49-F238E27FC236}">
                <a16:creationId xmlns:a16="http://schemas.microsoft.com/office/drawing/2014/main" id="{ACA3D339-3252-950C-93FC-EAB60B507396}"/>
              </a:ext>
            </a:extLst>
          </p:cNvPr>
          <p:cNvSpPr/>
          <p:nvPr/>
        </p:nvSpPr>
        <p:spPr>
          <a:xfrm>
            <a:off x="0" y="692696"/>
            <a:ext cx="12192000" cy="1082442"/>
          </a:xfrm>
          <a:prstGeom prst="snip2SameRect">
            <a:avLst>
              <a:gd name="adj1" fmla="val 0"/>
              <a:gd name="adj2" fmla="val 0"/>
            </a:avLst>
          </a:prstGeom>
          <a:solidFill>
            <a:srgbClr val="285F28"/>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000" dirty="0">
                <a:solidFill>
                  <a:schemeClr val="bg1"/>
                </a:solidFill>
                <a:latin typeface="Jameel Noori Nastaleeq" pitchFamily="2" charset="-78"/>
                <a:cs typeface="Jameel Noori Nastaleeq" pitchFamily="2" charset="-78"/>
              </a:rPr>
              <a:t>1 - </a:t>
            </a:r>
            <a:r>
              <a:rPr lang="ur-PK" sz="5000" dirty="0">
                <a:solidFill>
                  <a:schemeClr val="bg1"/>
                </a:solidFill>
                <a:latin typeface="Jameel Noori Nastaleeq" pitchFamily="2" charset="-78"/>
                <a:cs typeface="Jameel Noori Nastaleeq" pitchFamily="2" charset="-78"/>
              </a:rPr>
              <a:t> فردوس گارڈن دیوبند  میں ایک تاریخی اجتماع</a:t>
            </a:r>
          </a:p>
        </p:txBody>
      </p:sp>
      <p:sp>
        <p:nvSpPr>
          <p:cNvPr id="12" name="TextBox 11">
            <a:extLst>
              <a:ext uri="{FF2B5EF4-FFF2-40B4-BE49-F238E27FC236}">
                <a16:creationId xmlns:a16="http://schemas.microsoft.com/office/drawing/2014/main" id="{D16154E2-FEC0-4F99-955A-8CA90AAF06E7}"/>
              </a:ext>
            </a:extLst>
          </p:cNvPr>
          <p:cNvSpPr txBox="1"/>
          <p:nvPr/>
        </p:nvSpPr>
        <p:spPr>
          <a:xfrm>
            <a:off x="767408" y="2246526"/>
            <a:ext cx="11017224" cy="3054682"/>
          </a:xfrm>
          <a:prstGeom prst="rect">
            <a:avLst/>
          </a:prstGeom>
          <a:noFill/>
        </p:spPr>
        <p:txBody>
          <a:bodyPr wrap="square" numCol="1">
            <a:spAutoFit/>
          </a:bodyPr>
          <a:lstStyle/>
          <a:p>
            <a:pPr marL="0" marR="0" lvl="0" indent="0" algn="just" defTabSz="914400" rtl="1" eaLnBrk="1" fontAlgn="auto" latinLnBrk="0" hangingPunct="1">
              <a:lnSpc>
                <a:spcPct val="150000"/>
              </a:lnSpc>
              <a:spcBef>
                <a:spcPts val="0"/>
              </a:spcBef>
              <a:spcAft>
                <a:spcPts val="0"/>
              </a:spcAft>
              <a:buClrTx/>
              <a:buSzTx/>
              <a:buFontTx/>
              <a:buNone/>
              <a:tabLst/>
              <a:defRPr/>
            </a:pPr>
            <a:r>
              <a:rPr kumimoji="0" lang="ur-PK" sz="4400" b="1" i="0" u="none" strike="noStrike" kern="1200" cap="none" spc="0" normalizeH="0" baseline="0" noProof="0" dirty="0">
                <a:ln>
                  <a:noFill/>
                </a:ln>
                <a:solidFill>
                  <a:srgbClr val="2E406D"/>
                </a:solidFill>
                <a:effectLst/>
                <a:uLnTx/>
                <a:uFillTx/>
                <a:latin typeface="Jameel Noori Nastaleeq" pitchFamily="2" charset="-78"/>
                <a:ea typeface="+mn-ea"/>
                <a:cs typeface="Jameel Noori Nastaleeq" pitchFamily="2" charset="-78"/>
              </a:rPr>
              <a:t> نوجوانوں کو بڑی تعداد میں جمعیۃ یوتھ کلب سے جوڑنے کے مقصد سے حضرت صدر محترم جمعیۃ علماء ہند وحضرت ناظم عمومی صاحب کی قیادت میں  24 جولائی ۲۰۱۸ بروز منگل بوقت صبح  10:00بجےفردوس گارڈن دیوبند میں </a:t>
            </a:r>
            <a:endParaRPr kumimoji="0" lang="en-US" sz="4400" b="1" i="0" u="none" strike="noStrike" kern="1200" cap="none" spc="0" normalizeH="0" baseline="0" noProof="0" dirty="0">
              <a:ln>
                <a:noFill/>
              </a:ln>
              <a:solidFill>
                <a:srgbClr val="2E406D"/>
              </a:solidFill>
              <a:effectLst/>
              <a:uLnTx/>
              <a:uFillTx/>
              <a:latin typeface="Jameel Noori Nastaleeq" pitchFamily="2" charset="-78"/>
              <a:ea typeface="+mn-ea"/>
              <a:cs typeface="Jameel Noori Nastaleeq" pitchFamily="2" charset="-78"/>
            </a:endParaRPr>
          </a:p>
        </p:txBody>
      </p:sp>
      <p:pic>
        <p:nvPicPr>
          <p:cNvPr id="8" name="Picture 7">
            <a:extLst>
              <a:ext uri="{FF2B5EF4-FFF2-40B4-BE49-F238E27FC236}">
                <a16:creationId xmlns:a16="http://schemas.microsoft.com/office/drawing/2014/main" id="{E8E4E06C-DD35-4109-B201-B90218B40788}"/>
              </a:ext>
            </a:extLst>
          </p:cNvPr>
          <p:cNvPicPr>
            <a:picLocks noChangeAspect="1"/>
          </p:cNvPicPr>
          <p:nvPr/>
        </p:nvPicPr>
        <p:blipFill rotWithShape="1">
          <a:blip r:embed="rId2"/>
          <a:srcRect l="62999" b="27901"/>
          <a:stretch/>
        </p:blipFill>
        <p:spPr>
          <a:xfrm>
            <a:off x="0" y="5589240"/>
            <a:ext cx="886547" cy="1268760"/>
          </a:xfrm>
          <a:prstGeom prst="rect">
            <a:avLst/>
          </a:prstGeom>
        </p:spPr>
      </p:pic>
      <p:sp>
        <p:nvSpPr>
          <p:cNvPr id="9" name="Rectangle 8">
            <a:extLst>
              <a:ext uri="{FF2B5EF4-FFF2-40B4-BE49-F238E27FC236}">
                <a16:creationId xmlns:a16="http://schemas.microsoft.com/office/drawing/2014/main" id="{5C6C4ADA-D11C-4E2A-B8A8-91145A935755}"/>
              </a:ext>
            </a:extLst>
          </p:cNvPr>
          <p:cNvSpPr/>
          <p:nvPr/>
        </p:nvSpPr>
        <p:spPr>
          <a:xfrm>
            <a:off x="119336" y="116632"/>
            <a:ext cx="11953328" cy="6624736"/>
          </a:xfrm>
          <a:prstGeom prst="rect">
            <a:avLst/>
          </a:prstGeom>
          <a:noFill/>
          <a:ln>
            <a:gradFill flip="none" rotWithShape="1">
              <a:gsLst>
                <a:gs pos="0">
                  <a:schemeClr val="accent6">
                    <a:lumMod val="89000"/>
                    <a:alpha val="0"/>
                  </a:schemeClr>
                </a:gs>
                <a:gs pos="23000">
                  <a:schemeClr val="accent6">
                    <a:lumMod val="89000"/>
                  </a:schemeClr>
                </a:gs>
                <a:gs pos="69000">
                  <a:schemeClr val="accent6">
                    <a:lumMod val="75000"/>
                    <a:alpha val="0"/>
                  </a:schemeClr>
                </a:gs>
                <a:gs pos="97000">
                  <a:schemeClr val="accent6">
                    <a:lumMod val="70000"/>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881146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8762</TotalTime>
  <Words>1393</Words>
  <Application>Microsoft Office PowerPoint</Application>
  <PresentationFormat>Widescreen</PresentationFormat>
  <Paragraphs>310</Paragraphs>
  <Slides>37</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9" baseType="lpstr">
      <vt:lpstr>Abadi MT Condensed Extra Bold</vt:lpstr>
      <vt:lpstr>Access Light</vt:lpstr>
      <vt:lpstr>Arial</vt:lpstr>
      <vt:lpstr>Bahnschrift</vt:lpstr>
      <vt:lpstr>Bahnschrift SemiBold Condensed</vt:lpstr>
      <vt:lpstr>Bombay Black Unicode</vt:lpstr>
      <vt:lpstr>Calibri</vt:lpstr>
      <vt:lpstr>Calibri Light</vt:lpstr>
      <vt:lpstr>Gill Sans MT</vt:lpstr>
      <vt:lpstr>Jameel Noori Nastaleeq</vt: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jahazimedia.com</dc:creator>
  <cp:lastModifiedBy>Jamiat</cp:lastModifiedBy>
  <cp:revision>487</cp:revision>
  <cp:lastPrinted>2021-12-07T12:18:55Z</cp:lastPrinted>
  <dcterms:created xsi:type="dcterms:W3CDTF">2021-01-27T16:04:07Z</dcterms:created>
  <dcterms:modified xsi:type="dcterms:W3CDTF">2022-12-07T08:31:51Z</dcterms:modified>
</cp:coreProperties>
</file>